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howGuides="1">
      <p:cViewPr varScale="1">
        <p:scale>
          <a:sx n="40" d="100"/>
          <a:sy n="40" d="100"/>
        </p:scale>
        <p:origin x="2324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34ECB7-3B14-4F6D-9C56-7875828A5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8667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C1ED4A5-6E9A-4364-AB99-015E19C32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408" indent="0" algn="ctr">
              <a:buNone/>
              <a:defRPr sz="2889"/>
            </a:lvl2pPr>
            <a:lvl3pPr marL="1320816" indent="0" algn="ctr">
              <a:buNone/>
              <a:defRPr sz="2600"/>
            </a:lvl3pPr>
            <a:lvl4pPr marL="1981224" indent="0" algn="ctr">
              <a:buNone/>
              <a:defRPr sz="2311"/>
            </a:lvl4pPr>
            <a:lvl5pPr marL="2641633" indent="0" algn="ctr">
              <a:buNone/>
              <a:defRPr sz="2311"/>
            </a:lvl5pPr>
            <a:lvl6pPr marL="3302041" indent="0" algn="ctr">
              <a:buNone/>
              <a:defRPr sz="2311"/>
            </a:lvl6pPr>
            <a:lvl7pPr marL="3962450" indent="0" algn="ctr">
              <a:buNone/>
              <a:defRPr sz="2311"/>
            </a:lvl7pPr>
            <a:lvl8pPr marL="4622858" indent="0" algn="ctr">
              <a:buNone/>
              <a:defRPr sz="2311"/>
            </a:lvl8pPr>
            <a:lvl9pPr marL="5283266" indent="0" algn="ctr">
              <a:buNone/>
              <a:defRPr sz="2311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6D83892-8AB3-48BD-9E20-C0307E3C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49B62F-55EC-4D55-82C6-D91EADAC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D56097F-579F-4DE2-A69D-CBB2884A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432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915252-F658-4B60-806A-A8EC92F8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2811E7-6856-4ADC-9EFA-77823EFB9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029265-E929-4739-AFA4-56AA9EC0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3CD4092-B798-40BF-9E33-55BD1DA9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61D079-FB73-4478-B078-7BF05642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968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0F8149C-BFE0-45C1-AE47-2E1E00F8A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3A8BB4E-83BF-4A08-AF95-D3308C88C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204E54-A3A8-40C1-8E15-1A4B7628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2EA2473-9069-4040-9E8A-A28DA85D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1AAAD5-9A0E-410B-97AD-7D492068C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47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A7D4C6-5C45-476A-805A-FF4568F1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4AF28CE-B791-4A4C-8DCC-34A5FF6D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9882671-AA12-47DD-BB2B-F2B6511A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A19F92-DBDB-440B-BA9F-55C35876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11A4FF-E295-4449-B846-95668DD8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08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2DBB7E-33C1-41C8-9BF2-7C2F86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8667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63F2FB9-4AB5-4847-ADEA-6B9A32F48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40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81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22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633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2041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45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8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26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A5FBECB-52E0-487F-A4FD-B0D1B7DA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108535-6F80-44F1-97F5-89BD2061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7816A0D-ADEF-4E95-AB15-D93F3AEB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583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2E2AA7-A8C9-4CCC-9493-29AD8B82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357D98B-8877-41A4-80F3-85C326EE4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A7D7D3-7B92-4F5B-8AB3-60353B903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4969FAE-1EF2-481E-BBA6-F4C74D9D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3B85ABD-944A-497D-8F44-9523D02F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8C77EB3-07DA-4904-9834-5C1F37DC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06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C87528-754D-4A4D-96B7-B67B0CCC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44D467A-5724-4400-B38C-7D5E940C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972CF8-A95D-4D00-8B57-F182C1632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49D8A03-7193-4E06-85A5-B33160A99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408" indent="0">
              <a:buNone/>
              <a:defRPr sz="2889" b="1"/>
            </a:lvl2pPr>
            <a:lvl3pPr marL="1320816" indent="0">
              <a:buNone/>
              <a:defRPr sz="2600" b="1"/>
            </a:lvl3pPr>
            <a:lvl4pPr marL="1981224" indent="0">
              <a:buNone/>
              <a:defRPr sz="2311" b="1"/>
            </a:lvl4pPr>
            <a:lvl5pPr marL="2641633" indent="0">
              <a:buNone/>
              <a:defRPr sz="2311" b="1"/>
            </a:lvl5pPr>
            <a:lvl6pPr marL="3302041" indent="0">
              <a:buNone/>
              <a:defRPr sz="2311" b="1"/>
            </a:lvl6pPr>
            <a:lvl7pPr marL="3962450" indent="0">
              <a:buNone/>
              <a:defRPr sz="2311" b="1"/>
            </a:lvl7pPr>
            <a:lvl8pPr marL="4622858" indent="0">
              <a:buNone/>
              <a:defRPr sz="2311" b="1"/>
            </a:lvl8pPr>
            <a:lvl9pPr marL="5283266" indent="0">
              <a:buNone/>
              <a:defRPr sz="231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C50A3DF-7749-4B13-A835-0FF16EF79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9464D9A-8EA8-408A-AA0E-F47ABFED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48469D0-0531-4A6D-8137-8BEE621E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B0310E8-1B4D-4725-A09D-D1A297DE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1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AFF587-5C41-4C03-9B9F-96945C74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CD25960-4942-49DB-A999-8B3F904F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B3FD028-7CE6-4E70-BFE2-8D83E23D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48342A7-4978-47F4-9811-4DB4B0D7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49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63FB4FC-D010-4EF4-B0A9-4354881B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90F6975-11EE-4D98-B04A-727D29B26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4051834-AAD4-419E-9709-221A0554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56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A08FE7-3CA8-48A0-BB93-64EFF546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D629353-C04F-47E6-9C35-3E62A6F73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4622"/>
            </a:lvl1pPr>
            <a:lvl2pPr>
              <a:defRPr sz="4045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8FD870-6CA5-4CE3-8542-3C3C4D666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408" indent="0">
              <a:buNone/>
              <a:defRPr sz="2022"/>
            </a:lvl2pPr>
            <a:lvl3pPr marL="1320816" indent="0">
              <a:buNone/>
              <a:defRPr sz="1733"/>
            </a:lvl3pPr>
            <a:lvl4pPr marL="1981224" indent="0">
              <a:buNone/>
              <a:defRPr sz="1445"/>
            </a:lvl4pPr>
            <a:lvl5pPr marL="2641633" indent="0">
              <a:buNone/>
              <a:defRPr sz="1445"/>
            </a:lvl5pPr>
            <a:lvl6pPr marL="3302041" indent="0">
              <a:buNone/>
              <a:defRPr sz="1445"/>
            </a:lvl6pPr>
            <a:lvl7pPr marL="3962450" indent="0">
              <a:buNone/>
              <a:defRPr sz="1445"/>
            </a:lvl7pPr>
            <a:lvl8pPr marL="4622858" indent="0">
              <a:buNone/>
              <a:defRPr sz="1445"/>
            </a:lvl8pPr>
            <a:lvl9pPr marL="5283266" indent="0">
              <a:buNone/>
              <a:defRPr sz="144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421928A-F796-4584-9755-837C2321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0634247-E4AB-45ED-B035-419CBBDE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68BFFAD-E09A-4469-A663-40F5FD90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677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047E51-F049-4321-893D-D0632BB4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15704CE-E275-4A85-BB61-0D328FB1C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4622"/>
            </a:lvl1pPr>
            <a:lvl2pPr marL="660408" indent="0">
              <a:buNone/>
              <a:defRPr sz="4045"/>
            </a:lvl2pPr>
            <a:lvl3pPr marL="1320816" indent="0">
              <a:buNone/>
              <a:defRPr sz="3467"/>
            </a:lvl3pPr>
            <a:lvl4pPr marL="1981224" indent="0">
              <a:buNone/>
              <a:defRPr sz="2889"/>
            </a:lvl4pPr>
            <a:lvl5pPr marL="2641633" indent="0">
              <a:buNone/>
              <a:defRPr sz="2889"/>
            </a:lvl5pPr>
            <a:lvl6pPr marL="3302041" indent="0">
              <a:buNone/>
              <a:defRPr sz="2889"/>
            </a:lvl6pPr>
            <a:lvl7pPr marL="3962450" indent="0">
              <a:buNone/>
              <a:defRPr sz="2889"/>
            </a:lvl7pPr>
            <a:lvl8pPr marL="4622858" indent="0">
              <a:buNone/>
              <a:defRPr sz="2889"/>
            </a:lvl8pPr>
            <a:lvl9pPr marL="5283266" indent="0">
              <a:buNone/>
              <a:defRPr sz="2889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E29AD15-3C35-4DB8-850E-7A66774A3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408" indent="0">
              <a:buNone/>
              <a:defRPr sz="2022"/>
            </a:lvl2pPr>
            <a:lvl3pPr marL="1320816" indent="0">
              <a:buNone/>
              <a:defRPr sz="1733"/>
            </a:lvl3pPr>
            <a:lvl4pPr marL="1981224" indent="0">
              <a:buNone/>
              <a:defRPr sz="1445"/>
            </a:lvl4pPr>
            <a:lvl5pPr marL="2641633" indent="0">
              <a:buNone/>
              <a:defRPr sz="1445"/>
            </a:lvl5pPr>
            <a:lvl6pPr marL="3302041" indent="0">
              <a:buNone/>
              <a:defRPr sz="1445"/>
            </a:lvl6pPr>
            <a:lvl7pPr marL="3962450" indent="0">
              <a:buNone/>
              <a:defRPr sz="1445"/>
            </a:lvl7pPr>
            <a:lvl8pPr marL="4622858" indent="0">
              <a:buNone/>
              <a:defRPr sz="1445"/>
            </a:lvl8pPr>
            <a:lvl9pPr marL="5283266" indent="0">
              <a:buNone/>
              <a:defRPr sz="144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2596313-E514-47D6-A1EE-CB0D3537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894BA3C-EA9C-430F-BFB5-24455726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0F3BAA8-2702-4A77-ACA5-C0EC162D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49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57E5B98-7850-456E-9754-475BEB7C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917CC93-DB56-4A78-BCD8-7E9D7AD02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A3C7AE8-95AD-423A-883F-2A217B39E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9F33-7051-4358-A8E8-83F106ED1021}" type="datetimeFigureOut">
              <a:rPr lang="he-IL" smtClean="0"/>
              <a:t>י"ב/תשרי/תשפ"א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6A86CD-588F-4AA3-BCC7-B3E4BA1ED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9F61AEF-233C-42D9-8F74-9765AA9CA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FBF28-677B-415F-9868-4FE0A22A2F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2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1320816" rtl="1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204" indent="-330204" algn="r" defTabSz="1320816" rtl="1" eaLnBrk="1" latinLnBrk="0" hangingPunct="1">
        <a:lnSpc>
          <a:spcPct val="90000"/>
        </a:lnSpc>
        <a:spcBef>
          <a:spcPts val="1445"/>
        </a:spcBef>
        <a:buFont typeface="Arial" panose="020B0604020202020204" pitchFamily="34" charset="0"/>
        <a:buChar char="•"/>
        <a:defRPr sz="4045" kern="1200">
          <a:solidFill>
            <a:schemeClr val="tx1"/>
          </a:solidFill>
          <a:latin typeface="+mn-lt"/>
          <a:ea typeface="+mn-ea"/>
          <a:cs typeface="+mn-cs"/>
        </a:defRPr>
      </a:lvl1pPr>
      <a:lvl2pPr marL="990612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1020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429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837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246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654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3062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470" indent="-330204" algn="r" defTabSz="1320816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8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816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224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633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2041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858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266" algn="r" defTabSz="132081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72AA9CA7-C6CC-4F57-9193-87E11B5423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9703" r="-915" b="26379"/>
          <a:stretch/>
        </p:blipFill>
        <p:spPr>
          <a:xfrm>
            <a:off x="-1" y="6908859"/>
            <a:ext cx="6914148" cy="2997141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79B9ED23-0B24-4C17-B4DC-687373B25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968" y="179556"/>
            <a:ext cx="945054" cy="736270"/>
          </a:xfrm>
          <a:prstGeom prst="rect">
            <a:avLst/>
          </a:prstGeom>
          <a:noFill/>
        </p:spPr>
      </p:pic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0CE6B976-1290-47AD-A4F2-C43E86A211D8}"/>
              </a:ext>
            </a:extLst>
          </p:cNvPr>
          <p:cNvSpPr txBox="1"/>
          <p:nvPr/>
        </p:nvSpPr>
        <p:spPr>
          <a:xfrm>
            <a:off x="-1034978" y="8990174"/>
            <a:ext cx="55126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1200" dirty="0">
                <a:solidFill>
                  <a:srgbClr val="0070C0"/>
                </a:solidFill>
                <a:latin typeface="Anka CLM" pitchFamily="2" charset="-79"/>
                <a:cs typeface="Anka CLM" pitchFamily="2" charset="-79"/>
              </a:rPr>
              <a:t>מזי </a:t>
            </a:r>
            <a:r>
              <a:rPr lang="he-IL" sz="1200" dirty="0" err="1">
                <a:solidFill>
                  <a:srgbClr val="0070C0"/>
                </a:solidFill>
                <a:latin typeface="Anka CLM" pitchFamily="2" charset="-79"/>
                <a:cs typeface="Anka CLM" pitchFamily="2" charset="-79"/>
              </a:rPr>
              <a:t>ג'ורנו</a:t>
            </a:r>
            <a:endParaRPr lang="en-US" sz="1200" dirty="0">
              <a:solidFill>
                <a:srgbClr val="0070C0"/>
              </a:solidFill>
              <a:latin typeface="Anka CLM" pitchFamily="2" charset="-79"/>
              <a:cs typeface="Anka CLM" pitchFamily="2" charset="-79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0BA84569-1434-4FB2-B3A4-FFB84E0A6B5F}"/>
              </a:ext>
            </a:extLst>
          </p:cNvPr>
          <p:cNvSpPr txBox="1"/>
          <p:nvPr/>
        </p:nvSpPr>
        <p:spPr>
          <a:xfrm>
            <a:off x="525379" y="1044958"/>
            <a:ext cx="5807242" cy="4823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סוּסוֹן יָם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סוּסוֹן הַיָּם הוּא סוּג שֶׁל דָּג. הוּא חַי בְּמַיִם רְדוּדִים, בְּאֵזוֹר צִמְחִיָּה יַמִּית וּבְשׁוּנִיּוֹת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אַלְמֻגִּים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סוּסוֹנֵי יָם נְפוֹצִים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בָּאוֹקְיָנוֹס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הָאַטְלַנְטִי </a:t>
            </a:r>
            <a:r>
              <a:rPr lang="he-IL" sz="2400" dirty="0" err="1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וּבָאוֹקְיָנוֹס</a:t>
            </a:r>
            <a:r>
              <a:rPr lang="he-IL" sz="2400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הַהָדִּי, וְגַם בְּמִפְרַץ אֵילַת. הֵם אוֹכְלִים סַרְטָנִים וּדְגִיגִים. הַסּוּסוֹנִים מְסֻגָּלִים לְהַחְלִיף צְבָעִים – שִׁנּוּי הַצֶּבַע עוֹזֵר לָהֶם לְהַסְווֹת אֶת עַצְמָם מִפְּנֵי סַכָּנָה.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719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נייר A4 ‏(210x297 מ"מ)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Aharoni</vt:lpstr>
      <vt:lpstr>Anka CLM</vt:lpstr>
      <vt:lpstr>Arial</vt:lpstr>
      <vt:lpstr>Calibri</vt:lpstr>
      <vt:lpstr>Calibri Light</vt:lpstr>
      <vt:lpstr>Comix No2 CLM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מזי</dc:creator>
  <cp:lastModifiedBy>מזי</cp:lastModifiedBy>
  <cp:revision>1</cp:revision>
  <dcterms:created xsi:type="dcterms:W3CDTF">2020-09-30T18:45:27Z</dcterms:created>
  <dcterms:modified xsi:type="dcterms:W3CDTF">2020-09-30T18:46:35Z</dcterms:modified>
</cp:coreProperties>
</file>