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2" d="100"/>
          <a:sy n="62" d="100"/>
        </p:scale>
        <p:origin x="-1500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04FAC-99DA-4933-A7BC-47769C0C191A}" type="datetimeFigureOut">
              <a:rPr lang="he-IL" smtClean="0"/>
              <a:t>ל'/כסלו/תשע"ח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34FE-3AB3-4189-A90F-434BF1F0E8E5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04FAC-99DA-4933-A7BC-47769C0C191A}" type="datetimeFigureOut">
              <a:rPr lang="he-IL" smtClean="0"/>
              <a:t>ל'/כסלו/תשע"ח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34FE-3AB3-4189-A90F-434BF1F0E8E5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04FAC-99DA-4933-A7BC-47769C0C191A}" type="datetimeFigureOut">
              <a:rPr lang="he-IL" smtClean="0"/>
              <a:t>ל'/כסלו/תשע"ח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34FE-3AB3-4189-A90F-434BF1F0E8E5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04FAC-99DA-4933-A7BC-47769C0C191A}" type="datetimeFigureOut">
              <a:rPr lang="he-IL" smtClean="0"/>
              <a:t>ל'/כסלו/תשע"ח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34FE-3AB3-4189-A90F-434BF1F0E8E5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04FAC-99DA-4933-A7BC-47769C0C191A}" type="datetimeFigureOut">
              <a:rPr lang="he-IL" smtClean="0"/>
              <a:t>ל'/כסלו/תשע"ח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34FE-3AB3-4189-A90F-434BF1F0E8E5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04FAC-99DA-4933-A7BC-47769C0C191A}" type="datetimeFigureOut">
              <a:rPr lang="he-IL" smtClean="0"/>
              <a:t>ל'/כסלו/תשע"ח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34FE-3AB3-4189-A90F-434BF1F0E8E5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04FAC-99DA-4933-A7BC-47769C0C191A}" type="datetimeFigureOut">
              <a:rPr lang="he-IL" smtClean="0"/>
              <a:t>ל'/כסלו/תשע"ח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34FE-3AB3-4189-A90F-434BF1F0E8E5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04FAC-99DA-4933-A7BC-47769C0C191A}" type="datetimeFigureOut">
              <a:rPr lang="he-IL" smtClean="0"/>
              <a:t>ל'/כסלו/תשע"ח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34FE-3AB3-4189-A90F-434BF1F0E8E5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04FAC-99DA-4933-A7BC-47769C0C191A}" type="datetimeFigureOut">
              <a:rPr lang="he-IL" smtClean="0"/>
              <a:t>ל'/כסלו/תשע"ח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34FE-3AB3-4189-A90F-434BF1F0E8E5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04FAC-99DA-4933-A7BC-47769C0C191A}" type="datetimeFigureOut">
              <a:rPr lang="he-IL" smtClean="0"/>
              <a:t>ל'/כסלו/תשע"ח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34FE-3AB3-4189-A90F-434BF1F0E8E5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04FAC-99DA-4933-A7BC-47769C0C191A}" type="datetimeFigureOut">
              <a:rPr lang="he-IL" smtClean="0"/>
              <a:t>ל'/כסלו/תשע"ח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34FE-3AB3-4189-A90F-434BF1F0E8E5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04FAC-99DA-4933-A7BC-47769C0C191A}" type="datetimeFigureOut">
              <a:rPr lang="he-IL" smtClean="0"/>
              <a:t>ל'/כסלו/תשע"ח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634FE-3AB3-4189-A90F-434BF1F0E8E5}" type="slidenum">
              <a:rPr lang="he-IL" smtClean="0"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2400" cy="1470025"/>
          </a:xfrm>
        </p:spPr>
        <p:txBody>
          <a:bodyPr/>
          <a:lstStyle/>
          <a:p>
            <a:r>
              <a:rPr lang="he-IL" dirty="0" smtClean="0">
                <a:solidFill>
                  <a:srgbClr val="0070C0"/>
                </a:solidFill>
                <a:latin typeface="Gan CLM" pitchFamily="2" charset="-79"/>
                <a:cs typeface="Gan CLM" pitchFamily="2" charset="-79"/>
              </a:rPr>
              <a:t>מ</a:t>
            </a:r>
            <a:r>
              <a:rPr lang="he-IL" dirty="0" smtClean="0">
                <a:solidFill>
                  <a:srgbClr val="FF0000"/>
                </a:solidFill>
                <a:latin typeface="Gan CLM" pitchFamily="2" charset="-79"/>
                <a:cs typeface="Gan CLM" pitchFamily="2" charset="-79"/>
              </a:rPr>
              <a:t>ו</a:t>
            </a:r>
            <a:r>
              <a:rPr lang="he-IL" dirty="0" smtClean="0">
                <a:solidFill>
                  <a:srgbClr val="00B050"/>
                </a:solidFill>
                <a:latin typeface="Gan CLM" pitchFamily="2" charset="-79"/>
                <a:cs typeface="Gan CLM" pitchFamily="2" charset="-79"/>
              </a:rPr>
              <a:t>ד</a:t>
            </a:r>
            <a:r>
              <a:rPr lang="he-IL" dirty="0" smtClean="0">
                <a:solidFill>
                  <a:srgbClr val="FFC000"/>
                </a:solidFill>
                <a:latin typeface="Gan CLM" pitchFamily="2" charset="-79"/>
                <a:cs typeface="Gan CLM" pitchFamily="2" charset="-79"/>
              </a:rPr>
              <a:t>ע</a:t>
            </a:r>
            <a:r>
              <a:rPr lang="he-I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an CLM" pitchFamily="2" charset="-79"/>
                <a:cs typeface="Gan CLM" pitchFamily="2" charset="-79"/>
              </a:rPr>
              <a:t>ו</a:t>
            </a:r>
            <a:r>
              <a:rPr lang="he-IL" dirty="0" smtClean="0">
                <a:solidFill>
                  <a:schemeClr val="tx2">
                    <a:lumMod val="75000"/>
                  </a:schemeClr>
                </a:solidFill>
                <a:latin typeface="Gan CLM" pitchFamily="2" charset="-79"/>
                <a:cs typeface="Gan CLM" pitchFamily="2" charset="-79"/>
              </a:rPr>
              <a:t>ת</a:t>
            </a:r>
            <a:r>
              <a:rPr lang="he-IL" dirty="0" smtClean="0">
                <a:latin typeface="Gan CLM" pitchFamily="2" charset="-79"/>
                <a:cs typeface="Gan CLM" pitchFamily="2" charset="-79"/>
              </a:rPr>
              <a:t> </a:t>
            </a:r>
            <a:r>
              <a:rPr lang="he-IL" dirty="0" smtClean="0">
                <a:solidFill>
                  <a:srgbClr val="FF0000"/>
                </a:solidFill>
                <a:latin typeface="Gan CLM" pitchFamily="2" charset="-79"/>
                <a:cs typeface="Gan CLM" pitchFamily="2" charset="-79"/>
              </a:rPr>
              <a:t>פ</a:t>
            </a:r>
            <a:r>
              <a:rPr lang="he-IL" dirty="0" smtClean="0">
                <a:solidFill>
                  <a:srgbClr val="CC3399"/>
                </a:solidFill>
                <a:latin typeface="Gan CLM" pitchFamily="2" charset="-79"/>
                <a:cs typeface="Gan CLM" pitchFamily="2" charset="-79"/>
              </a:rPr>
              <a:t>ו</a:t>
            </a:r>
            <a:r>
              <a:rPr lang="he-IL" dirty="0" smtClean="0">
                <a:solidFill>
                  <a:srgbClr val="FFFF00"/>
                </a:solidFill>
                <a:latin typeface="Gan CLM" pitchFamily="2" charset="-79"/>
                <a:cs typeface="Gan CLM" pitchFamily="2" charset="-79"/>
              </a:rPr>
              <a:t>נ</a:t>
            </a:r>
            <a:r>
              <a:rPr lang="he-IL" dirty="0" smtClean="0">
                <a:solidFill>
                  <a:srgbClr val="FFC000"/>
                </a:solidFill>
                <a:latin typeface="Gan CLM" pitchFamily="2" charset="-79"/>
                <a:cs typeface="Gan CLM" pitchFamily="2" charset="-79"/>
              </a:rPr>
              <a:t>ו</a:t>
            </a:r>
            <a:r>
              <a:rPr lang="he-IL" dirty="0" smtClean="0">
                <a:solidFill>
                  <a:srgbClr val="00B0F0"/>
                </a:solidFill>
                <a:latin typeface="Gan CLM" pitchFamily="2" charset="-79"/>
                <a:cs typeface="Gan CLM" pitchFamily="2" charset="-79"/>
              </a:rPr>
              <a:t>ל</a:t>
            </a:r>
            <a:r>
              <a:rPr lang="he-IL" dirty="0" smtClean="0">
                <a:solidFill>
                  <a:schemeClr val="accent4">
                    <a:lumMod val="75000"/>
                  </a:schemeClr>
                </a:solidFill>
                <a:latin typeface="Gan CLM" pitchFamily="2" charset="-79"/>
                <a:cs typeface="Gan CLM" pitchFamily="2" charset="-79"/>
              </a:rPr>
              <a:t>ו</a:t>
            </a:r>
            <a:r>
              <a:rPr lang="he-I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an CLM" pitchFamily="2" charset="-79"/>
                <a:cs typeface="Gan CLM" pitchFamily="2" charset="-79"/>
              </a:rPr>
              <a:t>ג</a:t>
            </a:r>
            <a:r>
              <a:rPr lang="he-IL" dirty="0" smtClean="0">
                <a:solidFill>
                  <a:srgbClr val="C00000"/>
                </a:solidFill>
                <a:latin typeface="Gan CLM" pitchFamily="2" charset="-79"/>
                <a:cs typeface="Gan CLM" pitchFamily="2" charset="-79"/>
              </a:rPr>
              <a:t>י</a:t>
            </a:r>
            <a:r>
              <a:rPr lang="he-IL" dirty="0" smtClean="0">
                <a:solidFill>
                  <a:srgbClr val="7030A0"/>
                </a:solidFill>
                <a:latin typeface="Gan CLM" pitchFamily="2" charset="-79"/>
                <a:cs typeface="Gan CLM" pitchFamily="2" charset="-79"/>
              </a:rPr>
              <a:t>ת </a:t>
            </a:r>
            <a:endParaRPr lang="he-IL" dirty="0">
              <a:solidFill>
                <a:srgbClr val="7030A0"/>
              </a:solidFill>
              <a:latin typeface="Gan CLM" pitchFamily="2" charset="-79"/>
              <a:cs typeface="Gan CLM" pitchFamily="2" charset="-79"/>
            </a:endParaRPr>
          </a:p>
        </p:txBody>
      </p:sp>
      <p:pic>
        <p:nvPicPr>
          <p:cNvPr id="4" name="תמונה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1763688" cy="1378172"/>
          </a:xfrm>
          <a:prstGeom prst="rect">
            <a:avLst/>
          </a:prstGeom>
          <a:noFill/>
        </p:spPr>
      </p:pic>
      <p:sp>
        <p:nvSpPr>
          <p:cNvPr id="5" name="מלבן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71450"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כותרת 1"/>
          <p:cNvSpPr txBox="1">
            <a:spLocks/>
          </p:cNvSpPr>
          <p:nvPr/>
        </p:nvSpPr>
        <p:spPr>
          <a:xfrm>
            <a:off x="683568" y="270892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he-IL" sz="6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an CLM" pitchFamily="2" charset="-79"/>
                <a:ea typeface="+mj-ea"/>
                <a:cs typeface="Gan CLM" pitchFamily="2" charset="-79"/>
              </a:rPr>
              <a:t>תגידו</a:t>
            </a:r>
            <a:r>
              <a:rPr kumimoji="0" lang="he-IL" sz="6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3399"/>
                </a:solidFill>
                <a:effectLst/>
                <a:uLnTx/>
                <a:uFillTx/>
                <a:latin typeface="Gan CLM" pitchFamily="2" charset="-79"/>
                <a:ea typeface="+mj-ea"/>
                <a:cs typeface="Gan CLM" pitchFamily="2" charset="-79"/>
              </a:rPr>
              <a:t>.</a:t>
            </a:r>
            <a:r>
              <a:rPr kumimoji="0" lang="he-IL" sz="6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n CLM" pitchFamily="2" charset="-79"/>
                <a:ea typeface="+mj-ea"/>
                <a:cs typeface="Gan CLM" pitchFamily="2" charset="-79"/>
              </a:rPr>
              <a:t>.</a:t>
            </a:r>
            <a:r>
              <a:rPr kumimoji="0" lang="he-IL" sz="6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an CLM" pitchFamily="2" charset="-79"/>
                <a:ea typeface="+mj-ea"/>
                <a:cs typeface="Gan CLM" pitchFamily="2" charset="-79"/>
              </a:rPr>
              <a:t>.</a:t>
            </a:r>
            <a:r>
              <a:rPr kumimoji="0" lang="he-IL" sz="6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n CLM" pitchFamily="2" charset="-79"/>
                <a:ea typeface="+mj-ea"/>
                <a:cs typeface="Gan CLM" pitchFamily="2" charset="-79"/>
              </a:rPr>
              <a:t> </a:t>
            </a:r>
            <a:r>
              <a:rPr kumimoji="0" lang="he-IL" sz="6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an CLM" pitchFamily="2" charset="-79"/>
                <a:ea typeface="+mj-ea"/>
                <a:cs typeface="Gan CLM" pitchFamily="2" charset="-79"/>
              </a:rPr>
              <a:t>מה יצא</a:t>
            </a:r>
            <a:r>
              <a:rPr lang="he-IL" sz="6500" dirty="0">
                <a:solidFill>
                  <a:srgbClr val="CC3399"/>
                </a:solidFill>
                <a:latin typeface="Gan CLM" pitchFamily="2" charset="-79"/>
                <a:cs typeface="Gan CLM" pitchFamily="2" charset="-79"/>
              </a:rPr>
              <a:t> .</a:t>
            </a:r>
            <a:r>
              <a:rPr lang="he-IL" sz="6500" dirty="0">
                <a:solidFill>
                  <a:srgbClr val="FF0000"/>
                </a:solidFill>
                <a:latin typeface="Gan CLM" pitchFamily="2" charset="-79"/>
                <a:cs typeface="Gan CLM" pitchFamily="2" charset="-79"/>
              </a:rPr>
              <a:t>.</a:t>
            </a:r>
            <a:r>
              <a:rPr lang="he-IL" sz="6500" dirty="0">
                <a:solidFill>
                  <a:srgbClr val="FFC000"/>
                </a:solidFill>
                <a:latin typeface="Gan CLM" pitchFamily="2" charset="-79"/>
                <a:cs typeface="Gan CLM" pitchFamily="2" charset="-79"/>
              </a:rPr>
              <a:t>.</a:t>
            </a:r>
            <a:endParaRPr kumimoji="0" lang="he-IL" sz="6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n CLM" pitchFamily="2" charset="-79"/>
              <a:ea typeface="+mj-ea"/>
              <a:cs typeface="Gan CLM" pitchFamily="2" charset="-79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r="56625" b="50000"/>
          <a:stretch>
            <a:fillRect/>
          </a:stretch>
        </p:blipFill>
        <p:spPr bwMode="auto">
          <a:xfrm>
            <a:off x="3347864" y="3861048"/>
            <a:ext cx="2376264" cy="2382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 flipH="1">
            <a:off x="2555776" y="6093296"/>
            <a:ext cx="273630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b="1" dirty="0" smtClean="0">
                <a:cs typeface="Dragon" pitchFamily="2" charset="-79"/>
              </a:rPr>
              <a:t>חלק א'</a:t>
            </a:r>
            <a:endParaRPr lang="he-IL" sz="4000" b="1" dirty="0">
              <a:cs typeface="Dragon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1763688" cy="1378172"/>
          </a:xfrm>
          <a:prstGeom prst="rect">
            <a:avLst/>
          </a:prstGeom>
          <a:noFill/>
        </p:spPr>
      </p:pic>
      <p:sp>
        <p:nvSpPr>
          <p:cNvPr id="5" name="מלבן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71450"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r="56625" b="50000"/>
          <a:stretch>
            <a:fillRect/>
          </a:stretch>
        </p:blipFill>
        <p:spPr bwMode="auto">
          <a:xfrm>
            <a:off x="7092280" y="4869160"/>
            <a:ext cx="1729917" cy="1734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67744" y="1628800"/>
            <a:ext cx="4248472" cy="34470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0" b="1" dirty="0">
                <a:solidFill>
                  <a:schemeClr val="tx2">
                    <a:lumMod val="75000"/>
                  </a:schemeClr>
                </a:solidFill>
                <a:latin typeface="David" pitchFamily="34" charset="-79"/>
                <a:cs typeface="David" pitchFamily="34" charset="-79"/>
              </a:rPr>
              <a:t>קַל</a:t>
            </a:r>
            <a:endParaRPr lang="en-US" sz="20000" b="1" dirty="0">
              <a:solidFill>
                <a:schemeClr val="tx2">
                  <a:lumMod val="75000"/>
                </a:schemeClr>
              </a:solidFill>
              <a:latin typeface="David" pitchFamily="34" charset="-79"/>
              <a:cs typeface="David" pitchFamily="34" charset="-79"/>
            </a:endParaRPr>
          </a:p>
          <a:p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1763688" cy="1378172"/>
          </a:xfrm>
          <a:prstGeom prst="rect">
            <a:avLst/>
          </a:prstGeom>
          <a:noFill/>
        </p:spPr>
      </p:pic>
      <p:sp>
        <p:nvSpPr>
          <p:cNvPr id="5" name="מלבן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71450"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כותרת 1"/>
          <p:cNvSpPr txBox="1">
            <a:spLocks/>
          </p:cNvSpPr>
          <p:nvPr/>
        </p:nvSpPr>
        <p:spPr>
          <a:xfrm>
            <a:off x="827584" y="292494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he-IL" sz="5000" b="1" dirty="0" smtClean="0">
                <a:latin typeface="Guttman Yad-Brush" pitchFamily="2" charset="-79"/>
                <a:cs typeface="Guttman Yad-Brush" pitchFamily="2" charset="-79"/>
              </a:rPr>
              <a:t>תַּגִּידוּ</a:t>
            </a:r>
          </a:p>
          <a:p>
            <a:pPr lvl="0" algn="ctr">
              <a:spcBef>
                <a:spcPct val="0"/>
              </a:spcBef>
            </a:pPr>
            <a:r>
              <a:rPr lang="he-IL" sz="80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he-IL" sz="10000" b="1" dirty="0">
                <a:solidFill>
                  <a:schemeClr val="tx2">
                    <a:lumMod val="75000"/>
                  </a:schemeClr>
                </a:solidFill>
                <a:latin typeface="David" pitchFamily="34" charset="-79"/>
                <a:cs typeface="David" pitchFamily="34" charset="-79"/>
              </a:rPr>
              <a:t>חָגָב</a:t>
            </a:r>
          </a:p>
          <a:p>
            <a:pPr lvl="0" algn="ctr">
              <a:spcBef>
                <a:spcPct val="0"/>
              </a:spcBef>
            </a:pPr>
            <a:r>
              <a:rPr lang="he-IL" sz="80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he-IL" sz="5000" b="1" dirty="0">
                <a:latin typeface="Guttman Yad-Brush" pitchFamily="2" charset="-79"/>
                <a:cs typeface="Guttman Yad-Brush" pitchFamily="2" charset="-79"/>
              </a:rPr>
              <a:t>בְּלִי</a:t>
            </a:r>
          </a:p>
          <a:p>
            <a:pPr lvl="0" algn="ctr">
              <a:spcBef>
                <a:spcPct val="0"/>
              </a:spcBef>
            </a:pPr>
            <a:r>
              <a:rPr lang="he-IL" sz="80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he-IL" sz="10000" b="1" dirty="0">
                <a:solidFill>
                  <a:schemeClr val="tx2">
                    <a:lumMod val="75000"/>
                  </a:schemeClr>
                </a:solidFill>
                <a:latin typeface="David" pitchFamily="34" charset="-79"/>
                <a:cs typeface="David" pitchFamily="34" charset="-79"/>
              </a:rPr>
              <a:t>חָ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r="56625" b="50000"/>
          <a:stretch>
            <a:fillRect/>
          </a:stretch>
        </p:blipFill>
        <p:spPr bwMode="auto">
          <a:xfrm>
            <a:off x="7092280" y="4869160"/>
            <a:ext cx="1729917" cy="1734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300192" y="764704"/>
            <a:ext cx="24482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1763688" cy="1378172"/>
          </a:xfrm>
          <a:prstGeom prst="rect">
            <a:avLst/>
          </a:prstGeom>
          <a:noFill/>
        </p:spPr>
      </p:pic>
      <p:sp>
        <p:nvSpPr>
          <p:cNvPr id="5" name="מלבן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71450"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כותרת 1"/>
          <p:cNvSpPr txBox="1">
            <a:spLocks/>
          </p:cNvSpPr>
          <p:nvPr/>
        </p:nvSpPr>
        <p:spPr>
          <a:xfrm>
            <a:off x="539552" y="21328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he-IL" sz="8000" b="1" dirty="0">
                <a:latin typeface="Guttman Yad-Brush" pitchFamily="2" charset="-79"/>
                <a:cs typeface="Guttman Yad-Brush" pitchFamily="2" charset="-79"/>
              </a:rPr>
              <a:t>מָה יָצָא? </a:t>
            </a:r>
            <a:endParaRPr lang="he-IL" sz="10000" b="1" dirty="0">
              <a:solidFill>
                <a:schemeClr val="tx2">
                  <a:lumMod val="75000"/>
                </a:schemeClr>
              </a:solidFill>
              <a:latin typeface="Guttman Yad-Brush" pitchFamily="2" charset="-79"/>
              <a:cs typeface="Guttman Yad-Brush" pitchFamily="2" charset="-79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r="56625" b="50000"/>
          <a:stretch>
            <a:fillRect/>
          </a:stretch>
        </p:blipFill>
        <p:spPr bwMode="auto">
          <a:xfrm>
            <a:off x="7092280" y="4869160"/>
            <a:ext cx="1729917" cy="1734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1763688" cy="1378172"/>
          </a:xfrm>
          <a:prstGeom prst="rect">
            <a:avLst/>
          </a:prstGeom>
          <a:noFill/>
        </p:spPr>
      </p:pic>
      <p:sp>
        <p:nvSpPr>
          <p:cNvPr id="5" name="מלבן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71450"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r="56625" b="50000"/>
          <a:stretch>
            <a:fillRect/>
          </a:stretch>
        </p:blipFill>
        <p:spPr bwMode="auto">
          <a:xfrm>
            <a:off x="7092280" y="4869160"/>
            <a:ext cx="1729917" cy="1734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67744" y="1628800"/>
            <a:ext cx="4248472" cy="34470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0" b="1" dirty="0" smtClean="0">
                <a:solidFill>
                  <a:schemeClr val="tx2">
                    <a:lumMod val="75000"/>
                  </a:schemeClr>
                </a:solidFill>
                <a:latin typeface="David" pitchFamily="34" charset="-79"/>
                <a:cs typeface="David" pitchFamily="34" charset="-79"/>
              </a:rPr>
              <a:t>גַּב</a:t>
            </a:r>
            <a:endParaRPr lang="en-US" sz="20000" b="1" dirty="0">
              <a:solidFill>
                <a:schemeClr val="tx2">
                  <a:lumMod val="75000"/>
                </a:schemeClr>
              </a:solidFill>
              <a:latin typeface="David" pitchFamily="34" charset="-79"/>
              <a:cs typeface="David" pitchFamily="34" charset="-79"/>
            </a:endParaRPr>
          </a:p>
          <a:p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1763688" cy="1378172"/>
          </a:xfrm>
          <a:prstGeom prst="rect">
            <a:avLst/>
          </a:prstGeom>
          <a:noFill/>
        </p:spPr>
      </p:pic>
      <p:sp>
        <p:nvSpPr>
          <p:cNvPr id="5" name="מלבן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71450"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כותרת 1"/>
          <p:cNvSpPr txBox="1">
            <a:spLocks/>
          </p:cNvSpPr>
          <p:nvPr/>
        </p:nvSpPr>
        <p:spPr>
          <a:xfrm>
            <a:off x="827584" y="292494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he-IL" sz="5000" b="1" dirty="0" smtClean="0">
                <a:latin typeface="Guttman Yad-Brush" pitchFamily="2" charset="-79"/>
                <a:cs typeface="Guttman Yad-Brush" pitchFamily="2" charset="-79"/>
              </a:rPr>
              <a:t>תַּגִּידוּ</a:t>
            </a:r>
          </a:p>
          <a:p>
            <a:pPr lvl="0" algn="ctr">
              <a:spcBef>
                <a:spcPct val="0"/>
              </a:spcBef>
            </a:pPr>
            <a:r>
              <a:rPr lang="he-IL" sz="80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he-IL" sz="10000" b="1" dirty="0">
                <a:solidFill>
                  <a:schemeClr val="tx2">
                    <a:lumMod val="75000"/>
                  </a:schemeClr>
                </a:solidFill>
                <a:latin typeface="David" pitchFamily="34" charset="-79"/>
                <a:cs typeface="David" pitchFamily="34" charset="-79"/>
              </a:rPr>
              <a:t>נָפוּחַ</a:t>
            </a:r>
          </a:p>
          <a:p>
            <a:pPr lvl="0" algn="ctr">
              <a:spcBef>
                <a:spcPct val="0"/>
              </a:spcBef>
            </a:pPr>
            <a:r>
              <a:rPr lang="he-IL" sz="80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he-IL" sz="5000" b="1" dirty="0">
                <a:latin typeface="Guttman Yad-Brush" pitchFamily="2" charset="-79"/>
                <a:cs typeface="Guttman Yad-Brush" pitchFamily="2" charset="-79"/>
              </a:rPr>
              <a:t>בְּלִי</a:t>
            </a:r>
          </a:p>
          <a:p>
            <a:pPr lvl="0" algn="ctr">
              <a:spcBef>
                <a:spcPct val="0"/>
              </a:spcBef>
            </a:pPr>
            <a:r>
              <a:rPr lang="he-IL" sz="80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he-IL" sz="10000" b="1" dirty="0">
                <a:solidFill>
                  <a:schemeClr val="tx2">
                    <a:lumMod val="75000"/>
                  </a:schemeClr>
                </a:solidFill>
                <a:latin typeface="David" pitchFamily="34" charset="-79"/>
                <a:cs typeface="David" pitchFamily="34" charset="-79"/>
              </a:rPr>
              <a:t>פוּ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r="56625" b="50000"/>
          <a:stretch>
            <a:fillRect/>
          </a:stretch>
        </p:blipFill>
        <p:spPr bwMode="auto">
          <a:xfrm>
            <a:off x="7092280" y="4869160"/>
            <a:ext cx="1729917" cy="1734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300192" y="764704"/>
            <a:ext cx="24482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1763688" cy="1378172"/>
          </a:xfrm>
          <a:prstGeom prst="rect">
            <a:avLst/>
          </a:prstGeom>
          <a:noFill/>
        </p:spPr>
      </p:pic>
      <p:sp>
        <p:nvSpPr>
          <p:cNvPr id="5" name="מלבן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71450"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כותרת 1"/>
          <p:cNvSpPr txBox="1">
            <a:spLocks/>
          </p:cNvSpPr>
          <p:nvPr/>
        </p:nvSpPr>
        <p:spPr>
          <a:xfrm>
            <a:off x="539552" y="21328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he-IL" sz="8000" b="1" dirty="0">
                <a:latin typeface="Guttman Yad-Brush" pitchFamily="2" charset="-79"/>
                <a:cs typeface="Guttman Yad-Brush" pitchFamily="2" charset="-79"/>
              </a:rPr>
              <a:t>מָה יָצָא? </a:t>
            </a:r>
            <a:endParaRPr lang="he-IL" sz="10000" b="1" dirty="0">
              <a:solidFill>
                <a:schemeClr val="tx2">
                  <a:lumMod val="75000"/>
                </a:schemeClr>
              </a:solidFill>
              <a:latin typeface="Guttman Yad-Brush" pitchFamily="2" charset="-79"/>
              <a:cs typeface="Guttman Yad-Brush" pitchFamily="2" charset="-79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r="56625" b="50000"/>
          <a:stretch>
            <a:fillRect/>
          </a:stretch>
        </p:blipFill>
        <p:spPr bwMode="auto">
          <a:xfrm>
            <a:off x="7092280" y="4869160"/>
            <a:ext cx="1729917" cy="1734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1763688" cy="1378172"/>
          </a:xfrm>
          <a:prstGeom prst="rect">
            <a:avLst/>
          </a:prstGeom>
          <a:noFill/>
        </p:spPr>
      </p:pic>
      <p:sp>
        <p:nvSpPr>
          <p:cNvPr id="5" name="מלבן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71450"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r="56625" b="50000"/>
          <a:stretch>
            <a:fillRect/>
          </a:stretch>
        </p:blipFill>
        <p:spPr bwMode="auto">
          <a:xfrm>
            <a:off x="7092280" y="4869160"/>
            <a:ext cx="1729917" cy="1734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67744" y="1628800"/>
            <a:ext cx="4248472" cy="34470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0" b="1" dirty="0">
                <a:solidFill>
                  <a:schemeClr val="tx2">
                    <a:lumMod val="75000"/>
                  </a:schemeClr>
                </a:solidFill>
                <a:latin typeface="David" pitchFamily="34" charset="-79"/>
                <a:cs typeface="David" pitchFamily="34" charset="-79"/>
              </a:rPr>
              <a:t>נָח</a:t>
            </a:r>
            <a:r>
              <a:rPr lang="he-IL" sz="9600" dirty="0"/>
              <a:t> </a:t>
            </a:r>
            <a:endParaRPr lang="en-US" sz="20000" b="1" dirty="0">
              <a:solidFill>
                <a:schemeClr val="tx2">
                  <a:lumMod val="75000"/>
                </a:schemeClr>
              </a:solidFill>
              <a:latin typeface="David" pitchFamily="34" charset="-79"/>
              <a:cs typeface="David" pitchFamily="34" charset="-79"/>
            </a:endParaRPr>
          </a:p>
          <a:p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1763688" cy="1378172"/>
          </a:xfrm>
          <a:prstGeom prst="rect">
            <a:avLst/>
          </a:prstGeom>
          <a:noFill/>
        </p:spPr>
      </p:pic>
      <p:sp>
        <p:nvSpPr>
          <p:cNvPr id="5" name="מלבן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71450"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כותרת 1"/>
          <p:cNvSpPr txBox="1">
            <a:spLocks/>
          </p:cNvSpPr>
          <p:nvPr/>
        </p:nvSpPr>
        <p:spPr>
          <a:xfrm>
            <a:off x="755576" y="292494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he-IL" sz="5000" b="1" dirty="0" smtClean="0">
                <a:latin typeface="Guttman Yad-Brush" pitchFamily="2" charset="-79"/>
                <a:cs typeface="Guttman Yad-Brush" pitchFamily="2" charset="-79"/>
              </a:rPr>
              <a:t>תַּגִּידוּ</a:t>
            </a:r>
          </a:p>
          <a:p>
            <a:pPr lvl="0" algn="ctr">
              <a:spcBef>
                <a:spcPct val="0"/>
              </a:spcBef>
            </a:pPr>
            <a:r>
              <a:rPr lang="he-IL" sz="80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he-IL" sz="10000" b="1" dirty="0">
                <a:solidFill>
                  <a:schemeClr val="tx2">
                    <a:lumMod val="75000"/>
                  </a:schemeClr>
                </a:solidFill>
                <a:latin typeface="David" pitchFamily="34" charset="-79"/>
                <a:cs typeface="David" pitchFamily="34" charset="-79"/>
              </a:rPr>
              <a:t>כִּסֵּא</a:t>
            </a:r>
          </a:p>
          <a:p>
            <a:pPr lvl="0" algn="ctr">
              <a:spcBef>
                <a:spcPct val="0"/>
              </a:spcBef>
            </a:pPr>
            <a:r>
              <a:rPr lang="he-IL" sz="80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he-IL" sz="5000" b="1" dirty="0">
                <a:latin typeface="Guttman Yad-Brush" pitchFamily="2" charset="-79"/>
                <a:cs typeface="Guttman Yad-Brush" pitchFamily="2" charset="-79"/>
              </a:rPr>
              <a:t>בְּלִי</a:t>
            </a:r>
          </a:p>
          <a:p>
            <a:pPr lvl="0" algn="ctr">
              <a:spcBef>
                <a:spcPct val="0"/>
              </a:spcBef>
            </a:pPr>
            <a:r>
              <a:rPr lang="he-IL" sz="80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he-IL" sz="10000" b="1" dirty="0" err="1">
                <a:solidFill>
                  <a:schemeClr val="tx2">
                    <a:lumMod val="75000"/>
                  </a:schemeClr>
                </a:solidFill>
                <a:latin typeface="David" pitchFamily="34" charset="-79"/>
                <a:cs typeface="David" pitchFamily="34" charset="-79"/>
              </a:rPr>
              <a:t>סֵ</a:t>
            </a:r>
            <a:r>
              <a:rPr lang="he-IL" sz="10000" b="1" dirty="0">
                <a:solidFill>
                  <a:schemeClr val="tx2">
                    <a:lumMod val="75000"/>
                  </a:schemeClr>
                </a:solidFill>
                <a:latin typeface="David" pitchFamily="34" charset="-79"/>
                <a:cs typeface="David" pitchFamily="34" charset="-79"/>
              </a:rPr>
              <a:t>א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r="56625" b="50000"/>
          <a:stretch>
            <a:fillRect/>
          </a:stretch>
        </p:blipFill>
        <p:spPr bwMode="auto">
          <a:xfrm>
            <a:off x="7092280" y="4869160"/>
            <a:ext cx="1729917" cy="1734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300192" y="764704"/>
            <a:ext cx="24482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1763688" cy="1378172"/>
          </a:xfrm>
          <a:prstGeom prst="rect">
            <a:avLst/>
          </a:prstGeom>
          <a:noFill/>
        </p:spPr>
      </p:pic>
      <p:sp>
        <p:nvSpPr>
          <p:cNvPr id="5" name="מלבן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71450"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כותרת 1"/>
          <p:cNvSpPr txBox="1">
            <a:spLocks/>
          </p:cNvSpPr>
          <p:nvPr/>
        </p:nvSpPr>
        <p:spPr>
          <a:xfrm>
            <a:off x="539552" y="21328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he-IL" sz="8000" b="1" dirty="0">
                <a:latin typeface="Guttman Yad-Brush" pitchFamily="2" charset="-79"/>
                <a:cs typeface="Guttman Yad-Brush" pitchFamily="2" charset="-79"/>
              </a:rPr>
              <a:t>מָה יָצָא? </a:t>
            </a:r>
            <a:endParaRPr lang="he-IL" sz="10000" b="1" dirty="0">
              <a:solidFill>
                <a:schemeClr val="tx2">
                  <a:lumMod val="75000"/>
                </a:schemeClr>
              </a:solidFill>
              <a:latin typeface="Guttman Yad-Brush" pitchFamily="2" charset="-79"/>
              <a:cs typeface="Guttman Yad-Brush" pitchFamily="2" charset="-79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r="56625" b="50000"/>
          <a:stretch>
            <a:fillRect/>
          </a:stretch>
        </p:blipFill>
        <p:spPr bwMode="auto">
          <a:xfrm>
            <a:off x="7092280" y="4869160"/>
            <a:ext cx="1729917" cy="1734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1763688" cy="1378172"/>
          </a:xfrm>
          <a:prstGeom prst="rect">
            <a:avLst/>
          </a:prstGeom>
          <a:noFill/>
        </p:spPr>
      </p:pic>
      <p:sp>
        <p:nvSpPr>
          <p:cNvPr id="5" name="מלבן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71450"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r="56625" b="50000"/>
          <a:stretch>
            <a:fillRect/>
          </a:stretch>
        </p:blipFill>
        <p:spPr bwMode="auto">
          <a:xfrm>
            <a:off x="7092280" y="4869160"/>
            <a:ext cx="1729917" cy="1734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67744" y="1628800"/>
            <a:ext cx="4248472" cy="34470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he-IL" sz="20000" b="1" dirty="0">
                <a:solidFill>
                  <a:schemeClr val="tx2">
                    <a:lumMod val="75000"/>
                  </a:schemeClr>
                </a:solidFill>
                <a:latin typeface="David" pitchFamily="34" charset="-79"/>
                <a:cs typeface="David" pitchFamily="34" charset="-79"/>
              </a:rPr>
              <a:t>כִּי</a:t>
            </a:r>
            <a:endParaRPr lang="en-US" sz="20000" b="1" dirty="0">
              <a:solidFill>
                <a:schemeClr val="tx2">
                  <a:lumMod val="75000"/>
                </a:schemeClr>
              </a:solidFill>
              <a:latin typeface="David" pitchFamily="34" charset="-79"/>
              <a:cs typeface="David" pitchFamily="34" charset="-79"/>
            </a:endParaRPr>
          </a:p>
          <a:p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1763688" cy="1378172"/>
          </a:xfrm>
          <a:prstGeom prst="rect">
            <a:avLst/>
          </a:prstGeom>
          <a:noFill/>
        </p:spPr>
      </p:pic>
      <p:sp>
        <p:nvSpPr>
          <p:cNvPr id="5" name="מלבן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71450"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כותרת 1"/>
          <p:cNvSpPr txBox="1">
            <a:spLocks/>
          </p:cNvSpPr>
          <p:nvPr/>
        </p:nvSpPr>
        <p:spPr>
          <a:xfrm>
            <a:off x="827584" y="292494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he-IL" sz="5000" b="1" dirty="0" smtClean="0">
                <a:latin typeface="Guttman Yad-Brush" pitchFamily="2" charset="-79"/>
                <a:cs typeface="Guttman Yad-Brush" pitchFamily="2" charset="-79"/>
              </a:rPr>
              <a:t>תַּגִּידוּ</a:t>
            </a:r>
          </a:p>
          <a:p>
            <a:pPr lvl="0" algn="ctr">
              <a:spcBef>
                <a:spcPct val="0"/>
              </a:spcBef>
            </a:pPr>
            <a:r>
              <a:rPr lang="he-IL" sz="80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he-IL" sz="10000" b="1" dirty="0" smtClean="0">
                <a:solidFill>
                  <a:schemeClr val="tx2">
                    <a:lumMod val="75000"/>
                  </a:schemeClr>
                </a:solidFill>
                <a:latin typeface="David" pitchFamily="34" charset="-79"/>
                <a:cs typeface="David" pitchFamily="34" charset="-79"/>
              </a:rPr>
              <a:t>מַדָּף</a:t>
            </a:r>
          </a:p>
          <a:p>
            <a:pPr lvl="0" algn="ctr">
              <a:spcBef>
                <a:spcPct val="0"/>
              </a:spcBef>
            </a:pPr>
            <a:r>
              <a:rPr lang="he-IL" sz="80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he-IL" sz="5000" b="1" dirty="0">
                <a:latin typeface="Guttman Yad-Brush" pitchFamily="2" charset="-79"/>
                <a:cs typeface="Guttman Yad-Brush" pitchFamily="2" charset="-79"/>
              </a:rPr>
              <a:t>בְּלִי</a:t>
            </a:r>
          </a:p>
          <a:p>
            <a:pPr lvl="0" algn="ctr">
              <a:spcBef>
                <a:spcPct val="0"/>
              </a:spcBef>
            </a:pPr>
            <a:r>
              <a:rPr lang="he-IL" sz="80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he-IL" sz="10000" b="1" dirty="0">
                <a:solidFill>
                  <a:schemeClr val="tx2">
                    <a:lumMod val="75000"/>
                  </a:schemeClr>
                </a:solidFill>
                <a:latin typeface="David" pitchFamily="34" charset="-79"/>
                <a:cs typeface="David" pitchFamily="34" charset="-79"/>
              </a:rPr>
              <a:t>מַ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r="56625" b="50000"/>
          <a:stretch>
            <a:fillRect/>
          </a:stretch>
        </p:blipFill>
        <p:spPr bwMode="auto">
          <a:xfrm>
            <a:off x="7092280" y="4869160"/>
            <a:ext cx="1729917" cy="1734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1763688" cy="1378172"/>
          </a:xfrm>
          <a:prstGeom prst="rect">
            <a:avLst/>
          </a:prstGeom>
          <a:noFill/>
        </p:spPr>
      </p:pic>
      <p:sp>
        <p:nvSpPr>
          <p:cNvPr id="5" name="מלבן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71450"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כותרת 1"/>
          <p:cNvSpPr txBox="1">
            <a:spLocks/>
          </p:cNvSpPr>
          <p:nvPr/>
        </p:nvSpPr>
        <p:spPr>
          <a:xfrm>
            <a:off x="755576" y="299695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he-IL" sz="5000" b="1" dirty="0" smtClean="0">
                <a:latin typeface="Guttman Yad-Brush" pitchFamily="2" charset="-79"/>
                <a:cs typeface="Guttman Yad-Brush" pitchFamily="2" charset="-79"/>
              </a:rPr>
              <a:t>תַּגִּידוּ</a:t>
            </a:r>
          </a:p>
          <a:p>
            <a:pPr lvl="0" algn="ctr">
              <a:spcBef>
                <a:spcPct val="0"/>
              </a:spcBef>
            </a:pPr>
            <a:r>
              <a:rPr lang="he-IL" sz="80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he-IL" sz="10000" b="1" dirty="0">
                <a:solidFill>
                  <a:schemeClr val="tx2">
                    <a:lumMod val="75000"/>
                  </a:schemeClr>
                </a:solidFill>
                <a:latin typeface="David" pitchFamily="34" charset="-79"/>
                <a:cs typeface="David" pitchFamily="34" charset="-79"/>
              </a:rPr>
              <a:t>קַרְנַף</a:t>
            </a:r>
          </a:p>
          <a:p>
            <a:pPr lvl="0" algn="ctr">
              <a:spcBef>
                <a:spcPct val="0"/>
              </a:spcBef>
            </a:pPr>
            <a:r>
              <a:rPr lang="he-IL" sz="80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he-IL" sz="5000" b="1" dirty="0">
                <a:latin typeface="Guttman Yad-Brush" pitchFamily="2" charset="-79"/>
                <a:cs typeface="Guttman Yad-Brush" pitchFamily="2" charset="-79"/>
              </a:rPr>
              <a:t>בְּלִי</a:t>
            </a:r>
          </a:p>
          <a:p>
            <a:pPr lvl="0" algn="ctr">
              <a:spcBef>
                <a:spcPct val="0"/>
              </a:spcBef>
            </a:pPr>
            <a:r>
              <a:rPr lang="he-IL" sz="80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he-IL" sz="10000" b="1" dirty="0" err="1">
                <a:solidFill>
                  <a:schemeClr val="tx2">
                    <a:lumMod val="75000"/>
                  </a:schemeClr>
                </a:solidFill>
                <a:latin typeface="David" pitchFamily="34" charset="-79"/>
                <a:cs typeface="David" pitchFamily="34" charset="-79"/>
              </a:rPr>
              <a:t>נַ</a:t>
            </a:r>
            <a:r>
              <a:rPr lang="he-IL" sz="10000" b="1" dirty="0">
                <a:solidFill>
                  <a:schemeClr val="tx2">
                    <a:lumMod val="75000"/>
                  </a:schemeClr>
                </a:solidFill>
                <a:latin typeface="David" pitchFamily="34" charset="-79"/>
                <a:cs typeface="David" pitchFamily="34" charset="-79"/>
              </a:rPr>
              <a:t>ף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r="56625" b="50000"/>
          <a:stretch>
            <a:fillRect/>
          </a:stretch>
        </p:blipFill>
        <p:spPr bwMode="auto">
          <a:xfrm>
            <a:off x="7092280" y="4869160"/>
            <a:ext cx="1729917" cy="1734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300192" y="764704"/>
            <a:ext cx="24482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1763688" cy="1378172"/>
          </a:xfrm>
          <a:prstGeom prst="rect">
            <a:avLst/>
          </a:prstGeom>
          <a:noFill/>
        </p:spPr>
      </p:pic>
      <p:sp>
        <p:nvSpPr>
          <p:cNvPr id="5" name="מלבן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71450"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כותרת 1"/>
          <p:cNvSpPr txBox="1">
            <a:spLocks/>
          </p:cNvSpPr>
          <p:nvPr/>
        </p:nvSpPr>
        <p:spPr>
          <a:xfrm>
            <a:off x="539552" y="21328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he-IL" sz="8000" b="1" dirty="0">
                <a:latin typeface="Guttman Yad-Brush" pitchFamily="2" charset="-79"/>
                <a:cs typeface="Guttman Yad-Brush" pitchFamily="2" charset="-79"/>
              </a:rPr>
              <a:t>מָה יָצָא? </a:t>
            </a:r>
            <a:endParaRPr lang="he-IL" sz="10000" b="1" dirty="0">
              <a:solidFill>
                <a:schemeClr val="tx2">
                  <a:lumMod val="75000"/>
                </a:schemeClr>
              </a:solidFill>
              <a:latin typeface="Guttman Yad-Brush" pitchFamily="2" charset="-79"/>
              <a:cs typeface="Guttman Yad-Brush" pitchFamily="2" charset="-79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r="56625" b="50000"/>
          <a:stretch>
            <a:fillRect/>
          </a:stretch>
        </p:blipFill>
        <p:spPr bwMode="auto">
          <a:xfrm>
            <a:off x="7092280" y="4869160"/>
            <a:ext cx="1729917" cy="1734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1763688" cy="1378172"/>
          </a:xfrm>
          <a:prstGeom prst="rect">
            <a:avLst/>
          </a:prstGeom>
          <a:noFill/>
        </p:spPr>
      </p:pic>
      <p:sp>
        <p:nvSpPr>
          <p:cNvPr id="5" name="מלבן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71450"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r="56625" b="50000"/>
          <a:stretch>
            <a:fillRect/>
          </a:stretch>
        </p:blipFill>
        <p:spPr bwMode="auto">
          <a:xfrm>
            <a:off x="7092280" y="4869160"/>
            <a:ext cx="1729917" cy="1734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67744" y="1628800"/>
            <a:ext cx="4248472" cy="34470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0" b="1" dirty="0" smtClean="0">
                <a:solidFill>
                  <a:schemeClr val="tx2">
                    <a:lumMod val="75000"/>
                  </a:schemeClr>
                </a:solidFill>
                <a:latin typeface="David" pitchFamily="34" charset="-79"/>
                <a:cs typeface="David" pitchFamily="34" charset="-79"/>
              </a:rPr>
              <a:t>קַר</a:t>
            </a:r>
            <a:endParaRPr lang="en-US" sz="20000" b="1" dirty="0">
              <a:solidFill>
                <a:schemeClr val="tx2">
                  <a:lumMod val="75000"/>
                </a:schemeClr>
              </a:solidFill>
              <a:latin typeface="David" pitchFamily="34" charset="-79"/>
              <a:cs typeface="David" pitchFamily="34" charset="-79"/>
            </a:endParaRPr>
          </a:p>
          <a:p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1763688" cy="1378172"/>
          </a:xfrm>
          <a:prstGeom prst="rect">
            <a:avLst/>
          </a:prstGeom>
          <a:noFill/>
        </p:spPr>
      </p:pic>
      <p:sp>
        <p:nvSpPr>
          <p:cNvPr id="5" name="מלבן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71450"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כותרת 1"/>
          <p:cNvSpPr txBox="1">
            <a:spLocks/>
          </p:cNvSpPr>
          <p:nvPr/>
        </p:nvSpPr>
        <p:spPr>
          <a:xfrm>
            <a:off x="755576" y="299695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he-IL" sz="5000" b="1" dirty="0" smtClean="0">
                <a:latin typeface="Guttman Yad-Brush" pitchFamily="2" charset="-79"/>
                <a:cs typeface="Guttman Yad-Brush" pitchFamily="2" charset="-79"/>
              </a:rPr>
              <a:t>תַּגִּידוּ</a:t>
            </a:r>
          </a:p>
          <a:p>
            <a:pPr lvl="0" algn="ctr">
              <a:spcBef>
                <a:spcPct val="0"/>
              </a:spcBef>
            </a:pPr>
            <a:r>
              <a:rPr lang="he-IL" sz="80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he-IL" sz="10000" b="1" dirty="0">
                <a:solidFill>
                  <a:schemeClr val="tx2">
                    <a:lumMod val="75000"/>
                  </a:schemeClr>
                </a:solidFill>
                <a:latin typeface="David" pitchFamily="34" charset="-79"/>
                <a:cs typeface="David" pitchFamily="34" charset="-79"/>
              </a:rPr>
              <a:t>אוֹרְנָה</a:t>
            </a:r>
          </a:p>
          <a:p>
            <a:pPr lvl="0" algn="ctr">
              <a:spcBef>
                <a:spcPct val="0"/>
              </a:spcBef>
            </a:pPr>
            <a:r>
              <a:rPr lang="he-IL" sz="80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he-IL" sz="5000" b="1" dirty="0">
                <a:latin typeface="Guttman Yad-Brush" pitchFamily="2" charset="-79"/>
                <a:cs typeface="Guttman Yad-Brush" pitchFamily="2" charset="-79"/>
              </a:rPr>
              <a:t>בְּלִי</a:t>
            </a:r>
          </a:p>
          <a:p>
            <a:pPr lvl="0" algn="ctr">
              <a:spcBef>
                <a:spcPct val="0"/>
              </a:spcBef>
            </a:pPr>
            <a:r>
              <a:rPr lang="he-IL" sz="80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he-IL" sz="10000" b="1" dirty="0" err="1">
                <a:solidFill>
                  <a:schemeClr val="tx2">
                    <a:lumMod val="75000"/>
                  </a:schemeClr>
                </a:solidFill>
                <a:latin typeface="David" pitchFamily="34" charset="-79"/>
                <a:cs typeface="David" pitchFamily="34" charset="-79"/>
              </a:rPr>
              <a:t>נָ</a:t>
            </a:r>
            <a:r>
              <a:rPr lang="he-IL" sz="10000" b="1" dirty="0">
                <a:solidFill>
                  <a:schemeClr val="tx2">
                    <a:lumMod val="75000"/>
                  </a:schemeClr>
                </a:solidFill>
                <a:latin typeface="David" pitchFamily="34" charset="-79"/>
                <a:cs typeface="David" pitchFamily="34" charset="-79"/>
              </a:rPr>
              <a:t>ה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r="56625" b="50000"/>
          <a:stretch>
            <a:fillRect/>
          </a:stretch>
        </p:blipFill>
        <p:spPr bwMode="auto">
          <a:xfrm>
            <a:off x="7092280" y="4869160"/>
            <a:ext cx="1729917" cy="1734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300192" y="764704"/>
            <a:ext cx="24482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1763688" cy="1378172"/>
          </a:xfrm>
          <a:prstGeom prst="rect">
            <a:avLst/>
          </a:prstGeom>
          <a:noFill/>
        </p:spPr>
      </p:pic>
      <p:sp>
        <p:nvSpPr>
          <p:cNvPr id="5" name="מלבן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71450"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כותרת 1"/>
          <p:cNvSpPr txBox="1">
            <a:spLocks/>
          </p:cNvSpPr>
          <p:nvPr/>
        </p:nvSpPr>
        <p:spPr>
          <a:xfrm>
            <a:off x="539552" y="21328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he-IL" sz="8000" b="1" dirty="0">
                <a:latin typeface="Guttman Yad-Brush" pitchFamily="2" charset="-79"/>
                <a:cs typeface="Guttman Yad-Brush" pitchFamily="2" charset="-79"/>
              </a:rPr>
              <a:t>מָה יָצָא? </a:t>
            </a:r>
            <a:endParaRPr lang="he-IL" sz="10000" b="1" dirty="0">
              <a:solidFill>
                <a:schemeClr val="tx2">
                  <a:lumMod val="75000"/>
                </a:schemeClr>
              </a:solidFill>
              <a:latin typeface="Guttman Yad-Brush" pitchFamily="2" charset="-79"/>
              <a:cs typeface="Guttman Yad-Brush" pitchFamily="2" charset="-79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r="56625" b="50000"/>
          <a:stretch>
            <a:fillRect/>
          </a:stretch>
        </p:blipFill>
        <p:spPr bwMode="auto">
          <a:xfrm>
            <a:off x="7092280" y="4869160"/>
            <a:ext cx="1729917" cy="1734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1763688" cy="1378172"/>
          </a:xfrm>
          <a:prstGeom prst="rect">
            <a:avLst/>
          </a:prstGeom>
          <a:noFill/>
        </p:spPr>
      </p:pic>
      <p:sp>
        <p:nvSpPr>
          <p:cNvPr id="5" name="מלבן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71450"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r="56625" b="50000"/>
          <a:stretch>
            <a:fillRect/>
          </a:stretch>
        </p:blipFill>
        <p:spPr bwMode="auto">
          <a:xfrm>
            <a:off x="7092280" y="4869160"/>
            <a:ext cx="1729917" cy="1734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67744" y="1628800"/>
            <a:ext cx="4248472" cy="34470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he-IL" sz="20000" b="1" dirty="0">
                <a:solidFill>
                  <a:schemeClr val="tx2">
                    <a:lumMod val="75000"/>
                  </a:schemeClr>
                </a:solidFill>
                <a:latin typeface="David" pitchFamily="34" charset="-79"/>
                <a:cs typeface="David" pitchFamily="34" charset="-79"/>
              </a:rPr>
              <a:t>אוֹר</a:t>
            </a:r>
            <a:endParaRPr lang="en-US" sz="20000" b="1" dirty="0">
              <a:solidFill>
                <a:schemeClr val="tx2">
                  <a:lumMod val="75000"/>
                </a:schemeClr>
              </a:solidFill>
              <a:latin typeface="David" pitchFamily="34" charset="-79"/>
              <a:cs typeface="David" pitchFamily="34" charset="-79"/>
            </a:endParaRPr>
          </a:p>
          <a:p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1763688" cy="1378172"/>
          </a:xfrm>
          <a:prstGeom prst="rect">
            <a:avLst/>
          </a:prstGeom>
          <a:noFill/>
        </p:spPr>
      </p:pic>
      <p:sp>
        <p:nvSpPr>
          <p:cNvPr id="5" name="מלבן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71450"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כותרת 1"/>
          <p:cNvSpPr txBox="1">
            <a:spLocks/>
          </p:cNvSpPr>
          <p:nvPr/>
        </p:nvSpPr>
        <p:spPr>
          <a:xfrm>
            <a:off x="755576" y="299695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he-IL" sz="5000" b="1" dirty="0" smtClean="0">
                <a:latin typeface="Guttman Yad-Brush" pitchFamily="2" charset="-79"/>
                <a:cs typeface="Guttman Yad-Brush" pitchFamily="2" charset="-79"/>
              </a:rPr>
              <a:t>תַּגִּידוּ</a:t>
            </a:r>
          </a:p>
          <a:p>
            <a:pPr lvl="0" algn="ctr">
              <a:spcBef>
                <a:spcPct val="0"/>
              </a:spcBef>
            </a:pPr>
            <a:r>
              <a:rPr lang="he-IL" sz="80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he-IL" sz="10000" b="1" dirty="0">
                <a:solidFill>
                  <a:schemeClr val="tx2">
                    <a:lumMod val="75000"/>
                  </a:schemeClr>
                </a:solidFill>
                <a:latin typeface="David" pitchFamily="34" charset="-79"/>
                <a:cs typeface="David" pitchFamily="34" charset="-79"/>
              </a:rPr>
              <a:t>אוֹרְלִי</a:t>
            </a:r>
          </a:p>
          <a:p>
            <a:pPr lvl="0" algn="ctr">
              <a:spcBef>
                <a:spcPct val="0"/>
              </a:spcBef>
            </a:pPr>
            <a:r>
              <a:rPr lang="he-IL" sz="80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he-IL" sz="5000" b="1" dirty="0">
                <a:latin typeface="Guttman Yad-Brush" pitchFamily="2" charset="-79"/>
                <a:cs typeface="Guttman Yad-Brush" pitchFamily="2" charset="-79"/>
              </a:rPr>
              <a:t>בְּלִי</a:t>
            </a:r>
          </a:p>
          <a:p>
            <a:pPr lvl="0" algn="ctr">
              <a:spcBef>
                <a:spcPct val="0"/>
              </a:spcBef>
            </a:pPr>
            <a:r>
              <a:rPr lang="he-IL" sz="80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he-IL" sz="10000" b="1" dirty="0">
                <a:solidFill>
                  <a:schemeClr val="tx2">
                    <a:lumMod val="75000"/>
                  </a:schemeClr>
                </a:solidFill>
                <a:latin typeface="David" pitchFamily="34" charset="-79"/>
                <a:cs typeface="David" pitchFamily="34" charset="-79"/>
              </a:rPr>
              <a:t>אוֹר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r="56625" b="50000"/>
          <a:stretch>
            <a:fillRect/>
          </a:stretch>
        </p:blipFill>
        <p:spPr bwMode="auto">
          <a:xfrm>
            <a:off x="7092280" y="4869160"/>
            <a:ext cx="1729917" cy="1734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300192" y="764704"/>
            <a:ext cx="24482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1763688" cy="1378172"/>
          </a:xfrm>
          <a:prstGeom prst="rect">
            <a:avLst/>
          </a:prstGeom>
          <a:noFill/>
        </p:spPr>
      </p:pic>
      <p:sp>
        <p:nvSpPr>
          <p:cNvPr id="5" name="מלבן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71450"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כותרת 1"/>
          <p:cNvSpPr txBox="1">
            <a:spLocks/>
          </p:cNvSpPr>
          <p:nvPr/>
        </p:nvSpPr>
        <p:spPr>
          <a:xfrm>
            <a:off x="539552" y="21328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he-IL" sz="8000" b="1" dirty="0">
                <a:latin typeface="Guttman Yad-Brush" pitchFamily="2" charset="-79"/>
                <a:cs typeface="Guttman Yad-Brush" pitchFamily="2" charset="-79"/>
              </a:rPr>
              <a:t>מָה יָצָא? </a:t>
            </a:r>
            <a:endParaRPr lang="he-IL" sz="10000" b="1" dirty="0">
              <a:solidFill>
                <a:schemeClr val="tx2">
                  <a:lumMod val="75000"/>
                </a:schemeClr>
              </a:solidFill>
              <a:latin typeface="Guttman Yad-Brush" pitchFamily="2" charset="-79"/>
              <a:cs typeface="Guttman Yad-Brush" pitchFamily="2" charset="-79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r="56625" b="50000"/>
          <a:stretch>
            <a:fillRect/>
          </a:stretch>
        </p:blipFill>
        <p:spPr bwMode="auto">
          <a:xfrm>
            <a:off x="7092280" y="4869160"/>
            <a:ext cx="1729917" cy="1734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1763688" cy="1378172"/>
          </a:xfrm>
          <a:prstGeom prst="rect">
            <a:avLst/>
          </a:prstGeom>
          <a:noFill/>
        </p:spPr>
      </p:pic>
      <p:sp>
        <p:nvSpPr>
          <p:cNvPr id="5" name="מלבן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71450"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r="56625" b="50000"/>
          <a:stretch>
            <a:fillRect/>
          </a:stretch>
        </p:blipFill>
        <p:spPr bwMode="auto">
          <a:xfrm>
            <a:off x="7092280" y="4869160"/>
            <a:ext cx="1729917" cy="1734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67744" y="1628800"/>
            <a:ext cx="4248472" cy="34470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0" b="1" dirty="0">
                <a:solidFill>
                  <a:schemeClr val="tx2">
                    <a:lumMod val="75000"/>
                  </a:schemeClr>
                </a:solidFill>
                <a:latin typeface="David" pitchFamily="34" charset="-79"/>
                <a:cs typeface="David" pitchFamily="34" charset="-79"/>
              </a:rPr>
              <a:t>לִי</a:t>
            </a:r>
            <a:endParaRPr lang="en-US" sz="20000" b="1" dirty="0">
              <a:solidFill>
                <a:schemeClr val="tx2">
                  <a:lumMod val="75000"/>
                </a:schemeClr>
              </a:solidFill>
              <a:latin typeface="David" pitchFamily="34" charset="-79"/>
              <a:cs typeface="David" pitchFamily="34" charset="-79"/>
            </a:endParaRPr>
          </a:p>
          <a:p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1763688" cy="1378172"/>
          </a:xfrm>
          <a:prstGeom prst="rect">
            <a:avLst/>
          </a:prstGeom>
          <a:noFill/>
        </p:spPr>
      </p:pic>
      <p:sp>
        <p:nvSpPr>
          <p:cNvPr id="5" name="מלבן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71450"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כותרת 1"/>
          <p:cNvSpPr txBox="1">
            <a:spLocks/>
          </p:cNvSpPr>
          <p:nvPr/>
        </p:nvSpPr>
        <p:spPr>
          <a:xfrm>
            <a:off x="755576" y="299695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he-IL" sz="5000" b="1" dirty="0" smtClean="0">
                <a:latin typeface="Guttman Yad-Brush" pitchFamily="2" charset="-79"/>
                <a:cs typeface="Guttman Yad-Brush" pitchFamily="2" charset="-79"/>
              </a:rPr>
              <a:t>תַּגִּידוּ</a:t>
            </a:r>
          </a:p>
          <a:p>
            <a:pPr lvl="0" algn="ctr">
              <a:spcBef>
                <a:spcPct val="0"/>
              </a:spcBef>
            </a:pPr>
            <a:r>
              <a:rPr lang="he-IL" sz="80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he-IL" sz="10000" b="1" dirty="0">
                <a:solidFill>
                  <a:schemeClr val="tx2">
                    <a:lumMod val="75000"/>
                  </a:schemeClr>
                </a:solidFill>
                <a:latin typeface="David" pitchFamily="34" charset="-79"/>
                <a:cs typeface="David" pitchFamily="34" charset="-79"/>
              </a:rPr>
              <a:t>מָלוּחַ</a:t>
            </a:r>
          </a:p>
          <a:p>
            <a:pPr lvl="0" algn="ctr">
              <a:spcBef>
                <a:spcPct val="0"/>
              </a:spcBef>
            </a:pPr>
            <a:r>
              <a:rPr lang="he-IL" sz="80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he-IL" sz="5000" b="1" dirty="0">
                <a:latin typeface="Guttman Yad-Brush" pitchFamily="2" charset="-79"/>
                <a:cs typeface="Guttman Yad-Brush" pitchFamily="2" charset="-79"/>
              </a:rPr>
              <a:t>בְּלִי</a:t>
            </a:r>
          </a:p>
          <a:p>
            <a:pPr lvl="0" algn="ctr">
              <a:spcBef>
                <a:spcPct val="0"/>
              </a:spcBef>
            </a:pPr>
            <a:r>
              <a:rPr lang="he-IL" sz="80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he-IL" sz="10000" b="1" dirty="0">
                <a:solidFill>
                  <a:schemeClr val="tx2">
                    <a:lumMod val="75000"/>
                  </a:schemeClr>
                </a:solidFill>
                <a:latin typeface="David" pitchFamily="34" charset="-79"/>
                <a:cs typeface="David" pitchFamily="34" charset="-79"/>
              </a:rPr>
              <a:t>מָ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r="56625" b="50000"/>
          <a:stretch>
            <a:fillRect/>
          </a:stretch>
        </p:blipFill>
        <p:spPr bwMode="auto">
          <a:xfrm>
            <a:off x="7092280" y="4869160"/>
            <a:ext cx="1729917" cy="1734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300192" y="764704"/>
            <a:ext cx="24482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1763688" cy="1378172"/>
          </a:xfrm>
          <a:prstGeom prst="rect">
            <a:avLst/>
          </a:prstGeom>
          <a:noFill/>
        </p:spPr>
      </p:pic>
      <p:sp>
        <p:nvSpPr>
          <p:cNvPr id="5" name="מלבן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71450"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כותרת 1"/>
          <p:cNvSpPr txBox="1">
            <a:spLocks/>
          </p:cNvSpPr>
          <p:nvPr/>
        </p:nvSpPr>
        <p:spPr>
          <a:xfrm>
            <a:off x="539552" y="21328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he-IL" sz="8000" b="1" dirty="0">
                <a:latin typeface="Guttman Yad-Brush" pitchFamily="2" charset="-79"/>
                <a:cs typeface="Guttman Yad-Brush" pitchFamily="2" charset="-79"/>
              </a:rPr>
              <a:t>מָה יָצָא? </a:t>
            </a:r>
            <a:endParaRPr lang="he-IL" sz="10000" b="1" dirty="0">
              <a:solidFill>
                <a:schemeClr val="tx2">
                  <a:lumMod val="75000"/>
                </a:schemeClr>
              </a:solidFill>
              <a:latin typeface="Guttman Yad-Brush" pitchFamily="2" charset="-79"/>
              <a:cs typeface="Guttman Yad-Brush" pitchFamily="2" charset="-79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r="56625" b="50000"/>
          <a:stretch>
            <a:fillRect/>
          </a:stretch>
        </p:blipFill>
        <p:spPr bwMode="auto">
          <a:xfrm>
            <a:off x="7092280" y="4869160"/>
            <a:ext cx="1729917" cy="1734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1763688" cy="1378172"/>
          </a:xfrm>
          <a:prstGeom prst="rect">
            <a:avLst/>
          </a:prstGeom>
          <a:noFill/>
        </p:spPr>
      </p:pic>
      <p:sp>
        <p:nvSpPr>
          <p:cNvPr id="5" name="מלבן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71450"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כותרת 1"/>
          <p:cNvSpPr txBox="1">
            <a:spLocks/>
          </p:cNvSpPr>
          <p:nvPr/>
        </p:nvSpPr>
        <p:spPr>
          <a:xfrm>
            <a:off x="539552" y="21328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he-IL" sz="8000" b="1" dirty="0">
                <a:latin typeface="Guttman Yad-Brush" pitchFamily="2" charset="-79"/>
                <a:cs typeface="Guttman Yad-Brush" pitchFamily="2" charset="-79"/>
              </a:rPr>
              <a:t>מָה יָצָא? </a:t>
            </a:r>
            <a:endParaRPr lang="he-IL" sz="10000" b="1" dirty="0">
              <a:solidFill>
                <a:schemeClr val="tx2">
                  <a:lumMod val="75000"/>
                </a:schemeClr>
              </a:solidFill>
              <a:latin typeface="Guttman Yad-Brush" pitchFamily="2" charset="-79"/>
              <a:cs typeface="Guttman Yad-Brush" pitchFamily="2" charset="-79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r="56625" b="50000"/>
          <a:stretch>
            <a:fillRect/>
          </a:stretch>
        </p:blipFill>
        <p:spPr bwMode="auto">
          <a:xfrm>
            <a:off x="7092280" y="4869160"/>
            <a:ext cx="1729917" cy="1734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1763688" cy="1378172"/>
          </a:xfrm>
          <a:prstGeom prst="rect">
            <a:avLst/>
          </a:prstGeom>
          <a:noFill/>
        </p:spPr>
      </p:pic>
      <p:sp>
        <p:nvSpPr>
          <p:cNvPr id="5" name="מלבן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71450"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r="56625" b="50000"/>
          <a:stretch>
            <a:fillRect/>
          </a:stretch>
        </p:blipFill>
        <p:spPr bwMode="auto">
          <a:xfrm>
            <a:off x="7092280" y="4869160"/>
            <a:ext cx="1729917" cy="1734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67744" y="1628800"/>
            <a:ext cx="4248472" cy="34470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he-IL" sz="20000" b="1" dirty="0">
                <a:solidFill>
                  <a:schemeClr val="tx2">
                    <a:lumMod val="75000"/>
                  </a:schemeClr>
                </a:solidFill>
                <a:latin typeface="David" pitchFamily="34" charset="-79"/>
                <a:cs typeface="David" pitchFamily="34" charset="-79"/>
              </a:rPr>
              <a:t>לוּחַ</a:t>
            </a:r>
            <a:endParaRPr lang="en-US" sz="20000" b="1" dirty="0">
              <a:solidFill>
                <a:schemeClr val="tx2">
                  <a:lumMod val="75000"/>
                </a:schemeClr>
              </a:solidFill>
              <a:latin typeface="David" pitchFamily="34" charset="-79"/>
              <a:cs typeface="David" pitchFamily="34" charset="-79"/>
            </a:endParaRPr>
          </a:p>
          <a:p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1763688" cy="1378172"/>
          </a:xfrm>
          <a:prstGeom prst="rect">
            <a:avLst/>
          </a:prstGeom>
          <a:noFill/>
        </p:spPr>
      </p:pic>
      <p:sp>
        <p:nvSpPr>
          <p:cNvPr id="5" name="מלבן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71450"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כותרת 1"/>
          <p:cNvSpPr txBox="1">
            <a:spLocks/>
          </p:cNvSpPr>
          <p:nvPr/>
        </p:nvSpPr>
        <p:spPr>
          <a:xfrm>
            <a:off x="755576" y="299695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he-IL" sz="5000" b="1" dirty="0" smtClean="0">
                <a:latin typeface="Guttman Yad-Brush" pitchFamily="2" charset="-79"/>
                <a:cs typeface="Guttman Yad-Brush" pitchFamily="2" charset="-79"/>
              </a:rPr>
              <a:t>תַּגִּידוּ</a:t>
            </a:r>
          </a:p>
          <a:p>
            <a:pPr lvl="0" algn="ctr">
              <a:spcBef>
                <a:spcPct val="0"/>
              </a:spcBef>
            </a:pPr>
            <a:r>
              <a:rPr lang="he-IL" sz="80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he-IL" sz="10000" b="1" dirty="0">
                <a:solidFill>
                  <a:schemeClr val="tx2">
                    <a:lumMod val="75000"/>
                  </a:schemeClr>
                </a:solidFill>
                <a:latin typeface="David" pitchFamily="34" charset="-79"/>
                <a:cs typeface="David" pitchFamily="34" charset="-79"/>
              </a:rPr>
              <a:t>מַחְשְׁבוֹן</a:t>
            </a:r>
          </a:p>
          <a:p>
            <a:pPr lvl="0" algn="ctr">
              <a:spcBef>
                <a:spcPct val="0"/>
              </a:spcBef>
            </a:pPr>
            <a:r>
              <a:rPr lang="he-IL" sz="80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he-IL" sz="5000" b="1" dirty="0">
                <a:latin typeface="Guttman Yad-Brush" pitchFamily="2" charset="-79"/>
                <a:cs typeface="Guttman Yad-Brush" pitchFamily="2" charset="-79"/>
              </a:rPr>
              <a:t>בְּלִי</a:t>
            </a:r>
          </a:p>
          <a:p>
            <a:pPr lvl="0" algn="ctr">
              <a:spcBef>
                <a:spcPct val="0"/>
              </a:spcBef>
            </a:pPr>
            <a:r>
              <a:rPr lang="he-IL" sz="80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he-IL" sz="10000" b="1" dirty="0" err="1">
                <a:solidFill>
                  <a:schemeClr val="tx2">
                    <a:lumMod val="75000"/>
                  </a:schemeClr>
                </a:solidFill>
                <a:latin typeface="David" pitchFamily="34" charset="-79"/>
                <a:cs typeface="David" pitchFamily="34" charset="-79"/>
              </a:rPr>
              <a:t>וֹ</a:t>
            </a:r>
            <a:r>
              <a:rPr lang="he-IL" sz="10000" b="1" dirty="0">
                <a:solidFill>
                  <a:schemeClr val="tx2">
                    <a:lumMod val="75000"/>
                  </a:schemeClr>
                </a:solidFill>
                <a:latin typeface="David" pitchFamily="34" charset="-79"/>
                <a:cs typeface="David" pitchFamily="34" charset="-79"/>
              </a:rPr>
              <a:t>ן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r="56625" b="50000"/>
          <a:stretch>
            <a:fillRect/>
          </a:stretch>
        </p:blipFill>
        <p:spPr bwMode="auto">
          <a:xfrm>
            <a:off x="7092280" y="4869160"/>
            <a:ext cx="1729917" cy="1734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300192" y="764704"/>
            <a:ext cx="24482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1763688" cy="1378172"/>
          </a:xfrm>
          <a:prstGeom prst="rect">
            <a:avLst/>
          </a:prstGeom>
          <a:noFill/>
        </p:spPr>
      </p:pic>
      <p:sp>
        <p:nvSpPr>
          <p:cNvPr id="5" name="מלבן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71450"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כותרת 1"/>
          <p:cNvSpPr txBox="1">
            <a:spLocks/>
          </p:cNvSpPr>
          <p:nvPr/>
        </p:nvSpPr>
        <p:spPr>
          <a:xfrm>
            <a:off x="539552" y="21328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he-IL" sz="8000" b="1" dirty="0">
                <a:latin typeface="Guttman Yad-Brush" pitchFamily="2" charset="-79"/>
                <a:cs typeface="Guttman Yad-Brush" pitchFamily="2" charset="-79"/>
              </a:rPr>
              <a:t>מָה יָצָא? </a:t>
            </a:r>
            <a:endParaRPr lang="he-IL" sz="10000" b="1" dirty="0">
              <a:solidFill>
                <a:schemeClr val="tx2">
                  <a:lumMod val="75000"/>
                </a:schemeClr>
              </a:solidFill>
              <a:latin typeface="Guttman Yad-Brush" pitchFamily="2" charset="-79"/>
              <a:cs typeface="Guttman Yad-Brush" pitchFamily="2" charset="-79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r="56625" b="50000"/>
          <a:stretch>
            <a:fillRect/>
          </a:stretch>
        </p:blipFill>
        <p:spPr bwMode="auto">
          <a:xfrm>
            <a:off x="7092280" y="4869160"/>
            <a:ext cx="1729917" cy="1734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1763688" cy="1378172"/>
          </a:xfrm>
          <a:prstGeom prst="rect">
            <a:avLst/>
          </a:prstGeom>
          <a:noFill/>
        </p:spPr>
      </p:pic>
      <p:sp>
        <p:nvSpPr>
          <p:cNvPr id="5" name="מלבן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71450"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r="56625" b="50000"/>
          <a:stretch>
            <a:fillRect/>
          </a:stretch>
        </p:blipFill>
        <p:spPr bwMode="auto">
          <a:xfrm>
            <a:off x="7092280" y="4869160"/>
            <a:ext cx="1729917" cy="1734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619672" y="1700808"/>
            <a:ext cx="6516216" cy="34470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he-IL" sz="9600" dirty="0"/>
              <a:t> </a:t>
            </a:r>
            <a:r>
              <a:rPr lang="he-IL" sz="20000" b="1" dirty="0" smtClean="0">
                <a:solidFill>
                  <a:schemeClr val="tx2">
                    <a:lumMod val="75000"/>
                  </a:schemeClr>
                </a:solidFill>
                <a:latin typeface="David" pitchFamily="34" charset="-79"/>
                <a:cs typeface="David" pitchFamily="34" charset="-79"/>
              </a:rPr>
              <a:t>מַחְשֵׁב</a:t>
            </a:r>
            <a:endParaRPr lang="en-US" sz="20000" b="1" dirty="0">
              <a:solidFill>
                <a:schemeClr val="tx2">
                  <a:lumMod val="75000"/>
                </a:schemeClr>
              </a:solidFill>
              <a:latin typeface="David" pitchFamily="34" charset="-79"/>
              <a:cs typeface="David" pitchFamily="34" charset="-79"/>
            </a:endParaRPr>
          </a:p>
          <a:p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1763688" cy="1378172"/>
          </a:xfrm>
          <a:prstGeom prst="rect">
            <a:avLst/>
          </a:prstGeom>
          <a:noFill/>
        </p:spPr>
      </p:pic>
      <p:sp>
        <p:nvSpPr>
          <p:cNvPr id="5" name="מלבן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71450"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כותרת 1"/>
          <p:cNvSpPr txBox="1">
            <a:spLocks/>
          </p:cNvSpPr>
          <p:nvPr/>
        </p:nvSpPr>
        <p:spPr>
          <a:xfrm>
            <a:off x="755576" y="299695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he-IL" sz="5000" b="1" dirty="0" smtClean="0">
                <a:latin typeface="Guttman Yad-Brush" pitchFamily="2" charset="-79"/>
                <a:cs typeface="Guttman Yad-Brush" pitchFamily="2" charset="-79"/>
              </a:rPr>
              <a:t>תַּגִּידוּ</a:t>
            </a:r>
          </a:p>
          <a:p>
            <a:pPr lvl="0" algn="ctr">
              <a:spcBef>
                <a:spcPct val="0"/>
              </a:spcBef>
            </a:pPr>
            <a:r>
              <a:rPr lang="he-IL" sz="80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he-IL" sz="10000" b="1" dirty="0">
                <a:solidFill>
                  <a:schemeClr val="tx2">
                    <a:lumMod val="75000"/>
                  </a:schemeClr>
                </a:solidFill>
                <a:latin typeface="David" pitchFamily="34" charset="-79"/>
                <a:cs typeface="David" pitchFamily="34" charset="-79"/>
              </a:rPr>
              <a:t>קַלְמָר</a:t>
            </a:r>
          </a:p>
          <a:p>
            <a:pPr lvl="0" algn="ctr">
              <a:spcBef>
                <a:spcPct val="0"/>
              </a:spcBef>
            </a:pPr>
            <a:r>
              <a:rPr lang="he-IL" sz="80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he-IL" sz="5000" b="1" dirty="0">
                <a:latin typeface="Guttman Yad-Brush" pitchFamily="2" charset="-79"/>
                <a:cs typeface="Guttman Yad-Brush" pitchFamily="2" charset="-79"/>
              </a:rPr>
              <a:t>בְּלִי</a:t>
            </a:r>
          </a:p>
          <a:p>
            <a:pPr lvl="0" algn="ctr">
              <a:spcBef>
                <a:spcPct val="0"/>
              </a:spcBef>
            </a:pPr>
            <a:r>
              <a:rPr lang="he-IL" sz="80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he-IL" sz="10000" b="1" dirty="0">
                <a:solidFill>
                  <a:schemeClr val="tx2">
                    <a:lumMod val="75000"/>
                  </a:schemeClr>
                </a:solidFill>
                <a:latin typeface="David" pitchFamily="34" charset="-79"/>
                <a:cs typeface="David" pitchFamily="34" charset="-79"/>
              </a:rPr>
              <a:t>קַל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r="56625" b="50000"/>
          <a:stretch>
            <a:fillRect/>
          </a:stretch>
        </p:blipFill>
        <p:spPr bwMode="auto">
          <a:xfrm>
            <a:off x="7092280" y="4869160"/>
            <a:ext cx="1729917" cy="1734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300192" y="764704"/>
            <a:ext cx="24482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1763688" cy="1378172"/>
          </a:xfrm>
          <a:prstGeom prst="rect">
            <a:avLst/>
          </a:prstGeom>
          <a:noFill/>
        </p:spPr>
      </p:pic>
      <p:sp>
        <p:nvSpPr>
          <p:cNvPr id="5" name="מלבן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71450"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כותרת 1"/>
          <p:cNvSpPr txBox="1">
            <a:spLocks/>
          </p:cNvSpPr>
          <p:nvPr/>
        </p:nvSpPr>
        <p:spPr>
          <a:xfrm>
            <a:off x="539552" y="21328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he-IL" sz="8000" b="1" dirty="0">
                <a:latin typeface="Guttman Yad-Brush" pitchFamily="2" charset="-79"/>
                <a:cs typeface="Guttman Yad-Brush" pitchFamily="2" charset="-79"/>
              </a:rPr>
              <a:t>מָה יָצָא? </a:t>
            </a:r>
            <a:endParaRPr lang="he-IL" sz="10000" b="1" dirty="0">
              <a:solidFill>
                <a:schemeClr val="tx2">
                  <a:lumMod val="75000"/>
                </a:schemeClr>
              </a:solidFill>
              <a:latin typeface="Guttman Yad-Brush" pitchFamily="2" charset="-79"/>
              <a:cs typeface="Guttman Yad-Brush" pitchFamily="2" charset="-79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r="56625" b="50000"/>
          <a:stretch>
            <a:fillRect/>
          </a:stretch>
        </p:blipFill>
        <p:spPr bwMode="auto">
          <a:xfrm>
            <a:off x="7092280" y="4869160"/>
            <a:ext cx="1729917" cy="1734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1763688" cy="1378172"/>
          </a:xfrm>
          <a:prstGeom prst="rect">
            <a:avLst/>
          </a:prstGeom>
          <a:noFill/>
        </p:spPr>
      </p:pic>
      <p:sp>
        <p:nvSpPr>
          <p:cNvPr id="5" name="מלבן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71450"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r="56625" b="50000"/>
          <a:stretch>
            <a:fillRect/>
          </a:stretch>
        </p:blipFill>
        <p:spPr bwMode="auto">
          <a:xfrm>
            <a:off x="7092280" y="4869160"/>
            <a:ext cx="1729917" cy="1734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23528" y="1628800"/>
            <a:ext cx="6516216" cy="34470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9600" dirty="0"/>
              <a:t> </a:t>
            </a:r>
            <a:r>
              <a:rPr lang="he-IL" sz="20000" b="1" dirty="0">
                <a:solidFill>
                  <a:schemeClr val="tx2">
                    <a:lumMod val="75000"/>
                  </a:schemeClr>
                </a:solidFill>
                <a:latin typeface="David" pitchFamily="34" charset="-79"/>
                <a:cs typeface="David" pitchFamily="34" charset="-79"/>
              </a:rPr>
              <a:t>מַר</a:t>
            </a:r>
            <a:endParaRPr lang="en-US" sz="20000" b="1" dirty="0">
              <a:solidFill>
                <a:schemeClr val="tx2">
                  <a:lumMod val="75000"/>
                </a:schemeClr>
              </a:solidFill>
              <a:latin typeface="David" pitchFamily="34" charset="-79"/>
              <a:cs typeface="David" pitchFamily="34" charset="-79"/>
            </a:endParaRPr>
          </a:p>
          <a:p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1763688" cy="1378172"/>
          </a:xfrm>
          <a:prstGeom prst="rect">
            <a:avLst/>
          </a:prstGeom>
          <a:noFill/>
        </p:spPr>
      </p:pic>
      <p:sp>
        <p:nvSpPr>
          <p:cNvPr id="5" name="מלבן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71450"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כותרת 1"/>
          <p:cNvSpPr txBox="1">
            <a:spLocks/>
          </p:cNvSpPr>
          <p:nvPr/>
        </p:nvSpPr>
        <p:spPr>
          <a:xfrm>
            <a:off x="755576" y="299695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he-IL" sz="5000" b="1" dirty="0" smtClean="0">
                <a:latin typeface="Guttman Yad-Brush" pitchFamily="2" charset="-79"/>
                <a:cs typeface="Guttman Yad-Brush" pitchFamily="2" charset="-79"/>
              </a:rPr>
              <a:t>תַּגִּידוּ</a:t>
            </a:r>
          </a:p>
          <a:p>
            <a:pPr lvl="0" algn="ctr">
              <a:spcBef>
                <a:spcPct val="0"/>
              </a:spcBef>
            </a:pPr>
            <a:r>
              <a:rPr lang="he-IL" sz="80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he-IL" sz="10000" b="1" dirty="0">
                <a:solidFill>
                  <a:schemeClr val="tx2">
                    <a:lumMod val="75000"/>
                  </a:schemeClr>
                </a:solidFill>
                <a:latin typeface="David" pitchFamily="34" charset="-79"/>
                <a:cs typeface="David" pitchFamily="34" charset="-79"/>
              </a:rPr>
              <a:t>אָרוֹן</a:t>
            </a:r>
          </a:p>
          <a:p>
            <a:pPr lvl="0" algn="ctr">
              <a:spcBef>
                <a:spcPct val="0"/>
              </a:spcBef>
            </a:pPr>
            <a:r>
              <a:rPr lang="he-IL" sz="80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he-IL" sz="5000" b="1" dirty="0">
                <a:latin typeface="Guttman Yad-Brush" pitchFamily="2" charset="-79"/>
                <a:cs typeface="Guttman Yad-Brush" pitchFamily="2" charset="-79"/>
              </a:rPr>
              <a:t>בְּלִי</a:t>
            </a:r>
          </a:p>
          <a:p>
            <a:pPr lvl="0" algn="ctr">
              <a:spcBef>
                <a:spcPct val="0"/>
              </a:spcBef>
            </a:pPr>
            <a:r>
              <a:rPr lang="he-IL" sz="80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he-IL" sz="10000" b="1" dirty="0">
                <a:solidFill>
                  <a:schemeClr val="tx2">
                    <a:lumMod val="75000"/>
                  </a:schemeClr>
                </a:solidFill>
                <a:latin typeface="David" pitchFamily="34" charset="-79"/>
                <a:cs typeface="David" pitchFamily="34" charset="-79"/>
              </a:rPr>
              <a:t>אָ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r="56625" b="50000"/>
          <a:stretch>
            <a:fillRect/>
          </a:stretch>
        </p:blipFill>
        <p:spPr bwMode="auto">
          <a:xfrm>
            <a:off x="7092280" y="4869160"/>
            <a:ext cx="1729917" cy="1734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300192" y="764704"/>
            <a:ext cx="24482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1763688" cy="1378172"/>
          </a:xfrm>
          <a:prstGeom prst="rect">
            <a:avLst/>
          </a:prstGeom>
          <a:noFill/>
        </p:spPr>
      </p:pic>
      <p:sp>
        <p:nvSpPr>
          <p:cNvPr id="5" name="מלבן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71450"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כותרת 1"/>
          <p:cNvSpPr txBox="1">
            <a:spLocks/>
          </p:cNvSpPr>
          <p:nvPr/>
        </p:nvSpPr>
        <p:spPr>
          <a:xfrm>
            <a:off x="539552" y="21328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he-IL" sz="8000" b="1" dirty="0">
                <a:latin typeface="Guttman Yad-Brush" pitchFamily="2" charset="-79"/>
                <a:cs typeface="Guttman Yad-Brush" pitchFamily="2" charset="-79"/>
              </a:rPr>
              <a:t>מָה יָצָא? </a:t>
            </a:r>
            <a:endParaRPr lang="he-IL" sz="10000" b="1" dirty="0">
              <a:solidFill>
                <a:schemeClr val="tx2">
                  <a:lumMod val="75000"/>
                </a:schemeClr>
              </a:solidFill>
              <a:latin typeface="Guttman Yad-Brush" pitchFamily="2" charset="-79"/>
              <a:cs typeface="Guttman Yad-Brush" pitchFamily="2" charset="-79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r="56625" b="50000"/>
          <a:stretch>
            <a:fillRect/>
          </a:stretch>
        </p:blipFill>
        <p:spPr bwMode="auto">
          <a:xfrm>
            <a:off x="7092280" y="4869160"/>
            <a:ext cx="1729917" cy="1734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1763688" cy="1378172"/>
          </a:xfrm>
          <a:prstGeom prst="rect">
            <a:avLst/>
          </a:prstGeom>
          <a:noFill/>
        </p:spPr>
      </p:pic>
      <p:sp>
        <p:nvSpPr>
          <p:cNvPr id="5" name="מלבן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71450"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כותרת 1"/>
          <p:cNvSpPr txBox="1">
            <a:spLocks/>
          </p:cNvSpPr>
          <p:nvPr/>
        </p:nvSpPr>
        <p:spPr>
          <a:xfrm>
            <a:off x="755576" y="242088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he-IL" sz="20000" b="1" dirty="0">
                <a:solidFill>
                  <a:schemeClr val="tx2">
                    <a:lumMod val="75000"/>
                  </a:schemeClr>
                </a:solidFill>
                <a:latin typeface="David" pitchFamily="34" charset="-79"/>
                <a:cs typeface="David" pitchFamily="34" charset="-79"/>
              </a:rPr>
              <a:t>דַּף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r="56625" b="50000"/>
          <a:stretch>
            <a:fillRect/>
          </a:stretch>
        </p:blipFill>
        <p:spPr bwMode="auto">
          <a:xfrm>
            <a:off x="7092280" y="4869160"/>
            <a:ext cx="1729917" cy="1734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1763688" cy="1378172"/>
          </a:xfrm>
          <a:prstGeom prst="rect">
            <a:avLst/>
          </a:prstGeom>
          <a:noFill/>
        </p:spPr>
      </p:pic>
      <p:sp>
        <p:nvSpPr>
          <p:cNvPr id="5" name="מלבן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71450"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r="56625" b="50000"/>
          <a:stretch>
            <a:fillRect/>
          </a:stretch>
        </p:blipFill>
        <p:spPr bwMode="auto">
          <a:xfrm>
            <a:off x="7092280" y="4869160"/>
            <a:ext cx="1729917" cy="1734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67544" y="1772816"/>
            <a:ext cx="6516216" cy="34470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he-IL" sz="9600" dirty="0"/>
              <a:t> </a:t>
            </a:r>
            <a:r>
              <a:rPr lang="he-IL" sz="20000" b="1" dirty="0">
                <a:solidFill>
                  <a:schemeClr val="tx2">
                    <a:lumMod val="75000"/>
                  </a:schemeClr>
                </a:solidFill>
                <a:latin typeface="David" pitchFamily="34" charset="-79"/>
                <a:cs typeface="David" pitchFamily="34" charset="-79"/>
              </a:rPr>
              <a:t>רוֹן</a:t>
            </a:r>
            <a:endParaRPr lang="en-US" sz="20000" b="1" dirty="0">
              <a:solidFill>
                <a:schemeClr val="tx2">
                  <a:lumMod val="75000"/>
                </a:schemeClr>
              </a:solidFill>
              <a:latin typeface="David" pitchFamily="34" charset="-79"/>
              <a:cs typeface="David" pitchFamily="34" charset="-79"/>
            </a:endParaRPr>
          </a:p>
          <a:p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1763688" cy="1378172"/>
          </a:xfrm>
          <a:prstGeom prst="rect">
            <a:avLst/>
          </a:prstGeom>
          <a:noFill/>
        </p:spPr>
      </p:pic>
      <p:sp>
        <p:nvSpPr>
          <p:cNvPr id="5" name="מלבן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71450"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כותרת 1"/>
          <p:cNvSpPr txBox="1">
            <a:spLocks/>
          </p:cNvSpPr>
          <p:nvPr/>
        </p:nvSpPr>
        <p:spPr>
          <a:xfrm>
            <a:off x="755576" y="299695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he-IL" sz="5000" b="1" dirty="0" smtClean="0">
                <a:latin typeface="Guttman Yad-Brush" pitchFamily="2" charset="-79"/>
                <a:cs typeface="Guttman Yad-Brush" pitchFamily="2" charset="-79"/>
              </a:rPr>
              <a:t>תַּגִּידוּ</a:t>
            </a:r>
          </a:p>
          <a:p>
            <a:pPr lvl="0" algn="ctr">
              <a:spcBef>
                <a:spcPct val="0"/>
              </a:spcBef>
            </a:pPr>
            <a:r>
              <a:rPr lang="he-IL" sz="80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he-IL" sz="10000" b="1" dirty="0">
                <a:solidFill>
                  <a:schemeClr val="tx2">
                    <a:lumMod val="75000"/>
                  </a:schemeClr>
                </a:solidFill>
                <a:latin typeface="David" pitchFamily="34" charset="-79"/>
                <a:cs typeface="David" pitchFamily="34" charset="-79"/>
              </a:rPr>
              <a:t>שָׁמַיִם</a:t>
            </a:r>
          </a:p>
          <a:p>
            <a:pPr lvl="0" algn="ctr">
              <a:spcBef>
                <a:spcPct val="0"/>
              </a:spcBef>
            </a:pPr>
            <a:r>
              <a:rPr lang="he-IL" sz="80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he-IL" sz="5000" b="1" dirty="0">
                <a:latin typeface="Guttman Yad-Brush" pitchFamily="2" charset="-79"/>
                <a:cs typeface="Guttman Yad-Brush" pitchFamily="2" charset="-79"/>
              </a:rPr>
              <a:t>בְּלִי</a:t>
            </a:r>
          </a:p>
          <a:p>
            <a:pPr lvl="0" algn="ctr">
              <a:spcBef>
                <a:spcPct val="0"/>
              </a:spcBef>
            </a:pPr>
            <a:r>
              <a:rPr lang="he-IL" sz="80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he-IL" sz="10000" b="1" dirty="0">
                <a:solidFill>
                  <a:schemeClr val="tx2">
                    <a:lumMod val="75000"/>
                  </a:schemeClr>
                </a:solidFill>
                <a:latin typeface="David" pitchFamily="34" charset="-79"/>
                <a:cs typeface="David" pitchFamily="34" charset="-79"/>
              </a:rPr>
              <a:t>שָׁ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r="56625" b="50000"/>
          <a:stretch>
            <a:fillRect/>
          </a:stretch>
        </p:blipFill>
        <p:spPr bwMode="auto">
          <a:xfrm>
            <a:off x="7092280" y="4869160"/>
            <a:ext cx="1729917" cy="1734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300192" y="764704"/>
            <a:ext cx="24482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1763688" cy="1378172"/>
          </a:xfrm>
          <a:prstGeom prst="rect">
            <a:avLst/>
          </a:prstGeom>
          <a:noFill/>
        </p:spPr>
      </p:pic>
      <p:sp>
        <p:nvSpPr>
          <p:cNvPr id="5" name="מלבן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71450"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כותרת 1"/>
          <p:cNvSpPr txBox="1">
            <a:spLocks/>
          </p:cNvSpPr>
          <p:nvPr/>
        </p:nvSpPr>
        <p:spPr>
          <a:xfrm>
            <a:off x="539552" y="21328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he-IL" sz="8000" b="1" dirty="0">
                <a:latin typeface="Guttman Yad-Brush" pitchFamily="2" charset="-79"/>
                <a:cs typeface="Guttman Yad-Brush" pitchFamily="2" charset="-79"/>
              </a:rPr>
              <a:t>מָה יָצָא? </a:t>
            </a:r>
            <a:endParaRPr lang="he-IL" sz="10000" b="1" dirty="0">
              <a:solidFill>
                <a:schemeClr val="tx2">
                  <a:lumMod val="75000"/>
                </a:schemeClr>
              </a:solidFill>
              <a:latin typeface="Guttman Yad-Brush" pitchFamily="2" charset="-79"/>
              <a:cs typeface="Guttman Yad-Brush" pitchFamily="2" charset="-79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r="56625" b="50000"/>
          <a:stretch>
            <a:fillRect/>
          </a:stretch>
        </p:blipFill>
        <p:spPr bwMode="auto">
          <a:xfrm>
            <a:off x="7092280" y="4869160"/>
            <a:ext cx="1729917" cy="1734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1763688" cy="1378172"/>
          </a:xfrm>
          <a:prstGeom prst="rect">
            <a:avLst/>
          </a:prstGeom>
          <a:noFill/>
        </p:spPr>
      </p:pic>
      <p:sp>
        <p:nvSpPr>
          <p:cNvPr id="5" name="מלבן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71450"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r="56625" b="50000"/>
          <a:stretch>
            <a:fillRect/>
          </a:stretch>
        </p:blipFill>
        <p:spPr bwMode="auto">
          <a:xfrm>
            <a:off x="7092280" y="4869160"/>
            <a:ext cx="1729917" cy="1734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67544" y="1772816"/>
            <a:ext cx="6516216" cy="34470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9600" dirty="0"/>
              <a:t> </a:t>
            </a:r>
            <a:r>
              <a:rPr lang="he-IL" sz="20000" b="1" dirty="0">
                <a:solidFill>
                  <a:schemeClr val="tx2">
                    <a:lumMod val="75000"/>
                  </a:schemeClr>
                </a:solidFill>
                <a:latin typeface="David" pitchFamily="34" charset="-79"/>
                <a:cs typeface="David" pitchFamily="34" charset="-79"/>
              </a:rPr>
              <a:t>מַיִם</a:t>
            </a:r>
            <a:endParaRPr lang="en-US" sz="20000" b="1" dirty="0">
              <a:solidFill>
                <a:schemeClr val="tx2">
                  <a:lumMod val="75000"/>
                </a:schemeClr>
              </a:solidFill>
              <a:latin typeface="David" pitchFamily="34" charset="-79"/>
              <a:cs typeface="David" pitchFamily="34" charset="-79"/>
            </a:endParaRPr>
          </a:p>
          <a:p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1763688" cy="1378172"/>
          </a:xfrm>
          <a:prstGeom prst="rect">
            <a:avLst/>
          </a:prstGeom>
          <a:noFill/>
        </p:spPr>
      </p:pic>
      <p:sp>
        <p:nvSpPr>
          <p:cNvPr id="5" name="מלבן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71450"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כותרת 1"/>
          <p:cNvSpPr txBox="1">
            <a:spLocks/>
          </p:cNvSpPr>
          <p:nvPr/>
        </p:nvSpPr>
        <p:spPr>
          <a:xfrm>
            <a:off x="755576" y="299695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he-IL" sz="5000" b="1" dirty="0" smtClean="0">
                <a:latin typeface="Guttman Yad-Brush" pitchFamily="2" charset="-79"/>
                <a:cs typeface="Guttman Yad-Brush" pitchFamily="2" charset="-79"/>
              </a:rPr>
              <a:t>תַּגִּידוּ</a:t>
            </a:r>
          </a:p>
          <a:p>
            <a:pPr lvl="0" algn="ctr">
              <a:spcBef>
                <a:spcPct val="0"/>
              </a:spcBef>
            </a:pPr>
            <a:r>
              <a:rPr lang="he-IL" sz="80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he-IL" sz="10000" b="1" dirty="0">
                <a:solidFill>
                  <a:schemeClr val="tx2">
                    <a:lumMod val="75000"/>
                  </a:schemeClr>
                </a:solidFill>
                <a:latin typeface="David" pitchFamily="34" charset="-79"/>
                <a:cs typeface="David" pitchFamily="34" charset="-79"/>
              </a:rPr>
              <a:t>וֶרֶד</a:t>
            </a:r>
          </a:p>
          <a:p>
            <a:pPr lvl="0" algn="ctr">
              <a:spcBef>
                <a:spcPct val="0"/>
              </a:spcBef>
            </a:pPr>
            <a:r>
              <a:rPr lang="he-IL" sz="80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he-IL" sz="5000" b="1" dirty="0">
                <a:latin typeface="Guttman Yad-Brush" pitchFamily="2" charset="-79"/>
                <a:cs typeface="Guttman Yad-Brush" pitchFamily="2" charset="-79"/>
              </a:rPr>
              <a:t>בְּלִי</a:t>
            </a:r>
          </a:p>
          <a:p>
            <a:pPr lvl="0" algn="ctr">
              <a:spcBef>
                <a:spcPct val="0"/>
              </a:spcBef>
            </a:pPr>
            <a:r>
              <a:rPr lang="he-IL" sz="80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he-IL" sz="10000" b="1" dirty="0" smtClean="0">
                <a:solidFill>
                  <a:schemeClr val="tx2">
                    <a:lumMod val="75000"/>
                  </a:schemeClr>
                </a:solidFill>
                <a:latin typeface="David" pitchFamily="34" charset="-79"/>
                <a:cs typeface="David" pitchFamily="34" charset="-79"/>
              </a:rPr>
              <a:t>וֶ</a:t>
            </a:r>
            <a:endParaRPr lang="he-IL" sz="10000" b="1" dirty="0">
              <a:solidFill>
                <a:schemeClr val="tx2">
                  <a:lumMod val="75000"/>
                </a:schemeClr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r="56625" b="50000"/>
          <a:stretch>
            <a:fillRect/>
          </a:stretch>
        </p:blipFill>
        <p:spPr bwMode="auto">
          <a:xfrm>
            <a:off x="7092280" y="4869160"/>
            <a:ext cx="1729917" cy="1734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300192" y="764704"/>
            <a:ext cx="24482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1763688" cy="1378172"/>
          </a:xfrm>
          <a:prstGeom prst="rect">
            <a:avLst/>
          </a:prstGeom>
          <a:noFill/>
        </p:spPr>
      </p:pic>
      <p:sp>
        <p:nvSpPr>
          <p:cNvPr id="5" name="מלבן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71450"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כותרת 1"/>
          <p:cNvSpPr txBox="1">
            <a:spLocks/>
          </p:cNvSpPr>
          <p:nvPr/>
        </p:nvSpPr>
        <p:spPr>
          <a:xfrm>
            <a:off x="539552" y="21328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he-IL" sz="8000" b="1" dirty="0">
                <a:latin typeface="Guttman Yad-Brush" pitchFamily="2" charset="-79"/>
                <a:cs typeface="Guttman Yad-Brush" pitchFamily="2" charset="-79"/>
              </a:rPr>
              <a:t>מָה יָצָא? </a:t>
            </a:r>
            <a:endParaRPr lang="he-IL" sz="10000" b="1" dirty="0">
              <a:solidFill>
                <a:schemeClr val="tx2">
                  <a:lumMod val="75000"/>
                </a:schemeClr>
              </a:solidFill>
              <a:latin typeface="Guttman Yad-Brush" pitchFamily="2" charset="-79"/>
              <a:cs typeface="Guttman Yad-Brush" pitchFamily="2" charset="-79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r="56625" b="50000"/>
          <a:stretch>
            <a:fillRect/>
          </a:stretch>
        </p:blipFill>
        <p:spPr bwMode="auto">
          <a:xfrm>
            <a:off x="7092280" y="4869160"/>
            <a:ext cx="1729917" cy="1734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1763688" cy="1378172"/>
          </a:xfrm>
          <a:prstGeom prst="rect">
            <a:avLst/>
          </a:prstGeom>
          <a:noFill/>
        </p:spPr>
      </p:pic>
      <p:sp>
        <p:nvSpPr>
          <p:cNvPr id="5" name="מלבן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71450"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r="56625" b="50000"/>
          <a:stretch>
            <a:fillRect/>
          </a:stretch>
        </p:blipFill>
        <p:spPr bwMode="auto">
          <a:xfrm>
            <a:off x="7092280" y="4869160"/>
            <a:ext cx="1729917" cy="1734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67544" y="1772816"/>
            <a:ext cx="6516216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he-IL" sz="20000" b="1" dirty="0">
                <a:solidFill>
                  <a:schemeClr val="tx2">
                    <a:lumMod val="75000"/>
                  </a:schemeClr>
                </a:solidFill>
                <a:latin typeface="David" pitchFamily="34" charset="-79"/>
                <a:cs typeface="David" pitchFamily="34" charset="-79"/>
              </a:rPr>
              <a:t> </a:t>
            </a:r>
            <a:r>
              <a:rPr lang="he-IL" sz="20000" b="1" dirty="0" smtClean="0">
                <a:solidFill>
                  <a:schemeClr val="tx2">
                    <a:lumMod val="75000"/>
                  </a:schemeClr>
                </a:solidFill>
                <a:latin typeface="David" pitchFamily="34" charset="-79"/>
                <a:cs typeface="David" pitchFamily="34" charset="-79"/>
              </a:rPr>
              <a:t>רֵד</a:t>
            </a:r>
            <a:endParaRPr lang="en-US" sz="20000" b="1" dirty="0">
              <a:solidFill>
                <a:schemeClr val="tx2">
                  <a:lumMod val="75000"/>
                </a:schemeClr>
              </a:solidFill>
              <a:latin typeface="David" pitchFamily="34" charset="-79"/>
              <a:cs typeface="David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1763688" cy="1378172"/>
          </a:xfrm>
          <a:prstGeom prst="rect">
            <a:avLst/>
          </a:prstGeom>
          <a:noFill/>
        </p:spPr>
      </p:pic>
      <p:sp>
        <p:nvSpPr>
          <p:cNvPr id="5" name="מלבן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71450"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כותרת 1"/>
          <p:cNvSpPr txBox="1">
            <a:spLocks/>
          </p:cNvSpPr>
          <p:nvPr/>
        </p:nvSpPr>
        <p:spPr>
          <a:xfrm>
            <a:off x="755576" y="105273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he-IL" sz="6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an CLM" pitchFamily="2" charset="-79"/>
                <a:ea typeface="+mj-ea"/>
                <a:cs typeface="Gan CLM" pitchFamily="2" charset="-79"/>
              </a:rPr>
              <a:t>סוף</a:t>
            </a:r>
            <a:endParaRPr kumimoji="0" lang="he-IL" sz="6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n CLM" pitchFamily="2" charset="-79"/>
              <a:ea typeface="+mj-ea"/>
              <a:cs typeface="Gan CLM" pitchFamily="2" charset="-79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r="56625" b="50000"/>
          <a:stretch>
            <a:fillRect/>
          </a:stretch>
        </p:blipFill>
        <p:spPr bwMode="auto">
          <a:xfrm>
            <a:off x="2699792" y="2780928"/>
            <a:ext cx="3456384" cy="3465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1763688" cy="1378172"/>
          </a:xfrm>
          <a:prstGeom prst="rect">
            <a:avLst/>
          </a:prstGeom>
          <a:noFill/>
        </p:spPr>
      </p:pic>
      <p:sp>
        <p:nvSpPr>
          <p:cNvPr id="5" name="מלבן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71450"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כותרת 1"/>
          <p:cNvSpPr txBox="1">
            <a:spLocks/>
          </p:cNvSpPr>
          <p:nvPr/>
        </p:nvSpPr>
        <p:spPr>
          <a:xfrm>
            <a:off x="827584" y="292494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he-IL" sz="5000" b="1" dirty="0" smtClean="0">
                <a:latin typeface="Guttman Yad-Brush" pitchFamily="2" charset="-79"/>
                <a:cs typeface="Guttman Yad-Brush" pitchFamily="2" charset="-79"/>
              </a:rPr>
              <a:t>תַּגִּידוּ</a:t>
            </a:r>
          </a:p>
          <a:p>
            <a:pPr lvl="0" algn="ctr">
              <a:spcBef>
                <a:spcPct val="0"/>
              </a:spcBef>
            </a:pPr>
            <a:r>
              <a:rPr lang="he-IL" sz="80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he-IL" sz="10000" b="1" dirty="0">
                <a:solidFill>
                  <a:schemeClr val="tx2">
                    <a:lumMod val="75000"/>
                  </a:schemeClr>
                </a:solidFill>
                <a:latin typeface="David" pitchFamily="34" charset="-79"/>
                <a:cs typeface="David" pitchFamily="34" charset="-79"/>
              </a:rPr>
              <a:t>נַעַל</a:t>
            </a:r>
          </a:p>
          <a:p>
            <a:pPr lvl="0" algn="ctr">
              <a:spcBef>
                <a:spcPct val="0"/>
              </a:spcBef>
            </a:pPr>
            <a:r>
              <a:rPr lang="he-IL" sz="80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he-IL" sz="5000" b="1" dirty="0">
                <a:latin typeface="Guttman Yad-Brush" pitchFamily="2" charset="-79"/>
                <a:cs typeface="Guttman Yad-Brush" pitchFamily="2" charset="-79"/>
              </a:rPr>
              <a:t>בְּלִי</a:t>
            </a:r>
          </a:p>
          <a:p>
            <a:pPr lvl="0" algn="ctr">
              <a:spcBef>
                <a:spcPct val="0"/>
              </a:spcBef>
            </a:pPr>
            <a:r>
              <a:rPr lang="he-IL" sz="80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he-IL" sz="10000" b="1" dirty="0" smtClean="0">
                <a:solidFill>
                  <a:schemeClr val="tx2">
                    <a:lumMod val="75000"/>
                  </a:schemeClr>
                </a:solidFill>
                <a:latin typeface="David" pitchFamily="34" charset="-79"/>
                <a:cs typeface="David" pitchFamily="34" charset="-79"/>
              </a:rPr>
              <a:t>נַ</a:t>
            </a:r>
            <a:endParaRPr lang="he-IL" sz="10000" b="1" dirty="0">
              <a:solidFill>
                <a:schemeClr val="tx2">
                  <a:lumMod val="75000"/>
                </a:schemeClr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r="56625" b="50000"/>
          <a:stretch>
            <a:fillRect/>
          </a:stretch>
        </p:blipFill>
        <p:spPr bwMode="auto">
          <a:xfrm>
            <a:off x="7092280" y="4869160"/>
            <a:ext cx="1729917" cy="1734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300192" y="764704"/>
            <a:ext cx="24482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1763688" cy="1378172"/>
          </a:xfrm>
          <a:prstGeom prst="rect">
            <a:avLst/>
          </a:prstGeom>
          <a:noFill/>
        </p:spPr>
      </p:pic>
      <p:sp>
        <p:nvSpPr>
          <p:cNvPr id="5" name="מלבן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71450"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כותרת 1"/>
          <p:cNvSpPr txBox="1">
            <a:spLocks/>
          </p:cNvSpPr>
          <p:nvPr/>
        </p:nvSpPr>
        <p:spPr>
          <a:xfrm>
            <a:off x="539552" y="21328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he-IL" sz="8000" b="1" dirty="0">
                <a:latin typeface="Guttman Yad-Brush" pitchFamily="2" charset="-79"/>
                <a:cs typeface="Guttman Yad-Brush" pitchFamily="2" charset="-79"/>
              </a:rPr>
              <a:t>מָה יָצָא? </a:t>
            </a:r>
            <a:endParaRPr lang="he-IL" sz="10000" b="1" dirty="0">
              <a:solidFill>
                <a:schemeClr val="tx2">
                  <a:lumMod val="75000"/>
                </a:schemeClr>
              </a:solidFill>
              <a:latin typeface="Guttman Yad-Brush" pitchFamily="2" charset="-79"/>
              <a:cs typeface="Guttman Yad-Brush" pitchFamily="2" charset="-79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r="56625" b="50000"/>
          <a:stretch>
            <a:fillRect/>
          </a:stretch>
        </p:blipFill>
        <p:spPr bwMode="auto">
          <a:xfrm>
            <a:off x="7092280" y="4869160"/>
            <a:ext cx="1729917" cy="1734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1763688" cy="1378172"/>
          </a:xfrm>
          <a:prstGeom prst="rect">
            <a:avLst/>
          </a:prstGeom>
          <a:noFill/>
        </p:spPr>
      </p:pic>
      <p:sp>
        <p:nvSpPr>
          <p:cNvPr id="5" name="מלבן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71450"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r="56625" b="50000"/>
          <a:stretch>
            <a:fillRect/>
          </a:stretch>
        </p:blipFill>
        <p:spPr bwMode="auto">
          <a:xfrm>
            <a:off x="7092280" y="4869160"/>
            <a:ext cx="1729917" cy="1734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347864" y="1628800"/>
            <a:ext cx="2664296" cy="34470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he-IL" sz="20000" b="1" dirty="0">
                <a:solidFill>
                  <a:schemeClr val="tx2">
                    <a:lumMod val="75000"/>
                  </a:schemeClr>
                </a:solidFill>
                <a:latin typeface="David" pitchFamily="34" charset="-79"/>
                <a:cs typeface="David" pitchFamily="34" charset="-79"/>
              </a:rPr>
              <a:t>עַל</a:t>
            </a:r>
            <a:endParaRPr lang="en-US" sz="20000" b="1" dirty="0">
              <a:solidFill>
                <a:schemeClr val="tx2">
                  <a:lumMod val="75000"/>
                </a:schemeClr>
              </a:solidFill>
              <a:latin typeface="David" pitchFamily="34" charset="-79"/>
              <a:cs typeface="David" pitchFamily="34" charset="-79"/>
            </a:endParaRPr>
          </a:p>
          <a:p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1763688" cy="1378172"/>
          </a:xfrm>
          <a:prstGeom prst="rect">
            <a:avLst/>
          </a:prstGeom>
          <a:noFill/>
        </p:spPr>
      </p:pic>
      <p:sp>
        <p:nvSpPr>
          <p:cNvPr id="5" name="מלבן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71450"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כותרת 1"/>
          <p:cNvSpPr txBox="1">
            <a:spLocks/>
          </p:cNvSpPr>
          <p:nvPr/>
        </p:nvSpPr>
        <p:spPr>
          <a:xfrm>
            <a:off x="827584" y="292494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he-IL" sz="5000" b="1" dirty="0" smtClean="0">
                <a:latin typeface="Guttman Yad-Brush" pitchFamily="2" charset="-79"/>
                <a:cs typeface="Guttman Yad-Brush" pitchFamily="2" charset="-79"/>
              </a:rPr>
              <a:t>תַּגִּידוּ</a:t>
            </a:r>
          </a:p>
          <a:p>
            <a:pPr lvl="0" algn="ctr">
              <a:spcBef>
                <a:spcPct val="0"/>
              </a:spcBef>
            </a:pPr>
            <a:r>
              <a:rPr lang="he-IL" sz="80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he-IL" sz="10000" b="1" dirty="0">
                <a:solidFill>
                  <a:schemeClr val="tx2">
                    <a:lumMod val="75000"/>
                  </a:schemeClr>
                </a:solidFill>
                <a:latin typeface="David" pitchFamily="34" charset="-79"/>
                <a:cs typeface="David" pitchFamily="34" charset="-79"/>
              </a:rPr>
              <a:t>קַלְקַר</a:t>
            </a:r>
          </a:p>
          <a:p>
            <a:pPr lvl="0" algn="ctr">
              <a:spcBef>
                <a:spcPct val="0"/>
              </a:spcBef>
            </a:pPr>
            <a:r>
              <a:rPr lang="he-IL" sz="80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he-IL" sz="5000" b="1" dirty="0">
                <a:latin typeface="Guttman Yad-Brush" pitchFamily="2" charset="-79"/>
                <a:cs typeface="Guttman Yad-Brush" pitchFamily="2" charset="-79"/>
              </a:rPr>
              <a:t>בְּלִי</a:t>
            </a:r>
          </a:p>
          <a:p>
            <a:pPr lvl="0" algn="ctr">
              <a:spcBef>
                <a:spcPct val="0"/>
              </a:spcBef>
            </a:pPr>
            <a:r>
              <a:rPr lang="he-IL" sz="80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he-IL" sz="10000" b="1" dirty="0">
                <a:solidFill>
                  <a:schemeClr val="tx2">
                    <a:lumMod val="75000"/>
                  </a:schemeClr>
                </a:solidFill>
                <a:latin typeface="David" pitchFamily="34" charset="-79"/>
                <a:cs typeface="David" pitchFamily="34" charset="-79"/>
              </a:rPr>
              <a:t>קַר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r="56625" b="50000"/>
          <a:stretch>
            <a:fillRect/>
          </a:stretch>
        </p:blipFill>
        <p:spPr bwMode="auto">
          <a:xfrm>
            <a:off x="7092280" y="4869160"/>
            <a:ext cx="1729917" cy="1734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300192" y="764704"/>
            <a:ext cx="24482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1763688" cy="1378172"/>
          </a:xfrm>
          <a:prstGeom prst="rect">
            <a:avLst/>
          </a:prstGeom>
          <a:noFill/>
        </p:spPr>
      </p:pic>
      <p:sp>
        <p:nvSpPr>
          <p:cNvPr id="5" name="מלבן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71450"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כותרת 1"/>
          <p:cNvSpPr txBox="1">
            <a:spLocks/>
          </p:cNvSpPr>
          <p:nvPr/>
        </p:nvSpPr>
        <p:spPr>
          <a:xfrm>
            <a:off x="539552" y="21328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he-IL" sz="8000" b="1" dirty="0">
                <a:latin typeface="Guttman Yad-Brush" pitchFamily="2" charset="-79"/>
                <a:cs typeface="Guttman Yad-Brush" pitchFamily="2" charset="-79"/>
              </a:rPr>
              <a:t>מָה יָצָא? </a:t>
            </a:r>
            <a:endParaRPr lang="he-IL" sz="10000" b="1" dirty="0">
              <a:solidFill>
                <a:schemeClr val="tx2">
                  <a:lumMod val="75000"/>
                </a:schemeClr>
              </a:solidFill>
              <a:latin typeface="Guttman Yad-Brush" pitchFamily="2" charset="-79"/>
              <a:cs typeface="Guttman Yad-Brush" pitchFamily="2" charset="-79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r="56625" b="50000"/>
          <a:stretch>
            <a:fillRect/>
          </a:stretch>
        </p:blipFill>
        <p:spPr bwMode="auto">
          <a:xfrm>
            <a:off x="7092280" y="4869160"/>
            <a:ext cx="1729917" cy="1734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181</Words>
  <Application>Microsoft Office PowerPoint</Application>
  <PresentationFormat>‫הצגה על המסך (4:3)</PresentationFormat>
  <Paragraphs>94</Paragraphs>
  <Slides>47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47</vt:i4>
      </vt:variant>
    </vt:vector>
  </HeadingPairs>
  <TitlesOfParts>
    <vt:vector size="48" baseType="lpstr">
      <vt:lpstr>ערכת נושא Office</vt:lpstr>
      <vt:lpstr>מודעות פונולוגית </vt:lpstr>
      <vt:lpstr>שקופית 2</vt:lpstr>
      <vt:lpstr>שקופית 3</vt:lpstr>
      <vt:lpstr>שקופית 4</vt:lpstr>
      <vt:lpstr>שקופית 5</vt:lpstr>
      <vt:lpstr>שקופית 6</vt:lpstr>
      <vt:lpstr>שקופית 7</vt:lpstr>
      <vt:lpstr>שקופית 8</vt:lpstr>
      <vt:lpstr>שקופית 9</vt:lpstr>
      <vt:lpstr>שקופית 10</vt:lpstr>
      <vt:lpstr>שקופית 11</vt:lpstr>
      <vt:lpstr>שקופית 12</vt:lpstr>
      <vt:lpstr>שקופית 13</vt:lpstr>
      <vt:lpstr>שקופית 14</vt:lpstr>
      <vt:lpstr>שקופית 15</vt:lpstr>
      <vt:lpstr>שקופית 16</vt:lpstr>
      <vt:lpstr>שקופית 17</vt:lpstr>
      <vt:lpstr>שקופית 18</vt:lpstr>
      <vt:lpstr>שקופית 19</vt:lpstr>
      <vt:lpstr>שקופית 20</vt:lpstr>
      <vt:lpstr>שקופית 21</vt:lpstr>
      <vt:lpstr>שקופית 22</vt:lpstr>
      <vt:lpstr>שקופית 23</vt:lpstr>
      <vt:lpstr>שקופית 24</vt:lpstr>
      <vt:lpstr>שקופית 25</vt:lpstr>
      <vt:lpstr>שקופית 26</vt:lpstr>
      <vt:lpstr>שקופית 27</vt:lpstr>
      <vt:lpstr>שקופית 28</vt:lpstr>
      <vt:lpstr>שקופית 29</vt:lpstr>
      <vt:lpstr>שקופית 30</vt:lpstr>
      <vt:lpstr>שקופית 31</vt:lpstr>
      <vt:lpstr>שקופית 32</vt:lpstr>
      <vt:lpstr>שקופית 33</vt:lpstr>
      <vt:lpstr>שקופית 34</vt:lpstr>
      <vt:lpstr>שקופית 35</vt:lpstr>
      <vt:lpstr>שקופית 36</vt:lpstr>
      <vt:lpstr>שקופית 37</vt:lpstr>
      <vt:lpstr>שקופית 38</vt:lpstr>
      <vt:lpstr>שקופית 39</vt:lpstr>
      <vt:lpstr>שקופית 40</vt:lpstr>
      <vt:lpstr>שקופית 41</vt:lpstr>
      <vt:lpstr>שקופית 42</vt:lpstr>
      <vt:lpstr>שקופית 43</vt:lpstr>
      <vt:lpstr>שקופית 44</vt:lpstr>
      <vt:lpstr>שקופית 45</vt:lpstr>
      <vt:lpstr>שקופית 46</vt:lpstr>
      <vt:lpstr>שקופית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Mazi</dc:creator>
  <cp:lastModifiedBy>Mazi</cp:lastModifiedBy>
  <cp:revision>15</cp:revision>
  <dcterms:created xsi:type="dcterms:W3CDTF">2017-12-18T08:33:04Z</dcterms:created>
  <dcterms:modified xsi:type="dcterms:W3CDTF">2017-12-18T09:09:00Z</dcterms:modified>
</cp:coreProperties>
</file>